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5" r:id="rId3"/>
    <p:sldId id="257" r:id="rId4"/>
    <p:sldId id="270" r:id="rId5"/>
    <p:sldId id="260" r:id="rId6"/>
    <p:sldId id="261" r:id="rId7"/>
    <p:sldId id="271" r:id="rId8"/>
    <p:sldId id="262" r:id="rId9"/>
    <p:sldId id="266" r:id="rId10"/>
    <p:sldId id="267" r:id="rId11"/>
    <p:sldId id="263" r:id="rId12"/>
    <p:sldId id="272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4B0A2-16B3-4976-B9D3-3C48903C935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84DF6E-8C05-4951-9A29-60F5DCB78D5D}">
      <dgm:prSet phldrT="[Текст]" custT="1"/>
      <dgm:spPr/>
      <dgm:t>
        <a:bodyPr/>
        <a:lstStyle/>
        <a:p>
          <a:r>
            <a:rPr lang="ru-RU" sz="2800" dirty="0" smtClean="0"/>
            <a:t>Виды моделирования</a:t>
          </a:r>
          <a:endParaRPr lang="ru-RU" sz="2800" dirty="0"/>
        </a:p>
      </dgm:t>
    </dgm:pt>
    <dgm:pt modelId="{0FDCAEC8-6791-40DB-B051-8EA7420C0154}" type="parTrans" cxnId="{9632D21A-4615-4807-8641-5EF299907605}">
      <dgm:prSet/>
      <dgm:spPr/>
      <dgm:t>
        <a:bodyPr/>
        <a:lstStyle/>
        <a:p>
          <a:endParaRPr lang="ru-RU"/>
        </a:p>
      </dgm:t>
    </dgm:pt>
    <dgm:pt modelId="{0D9C7E2E-7F19-4AD9-9627-9D19F536B713}" type="sibTrans" cxnId="{9632D21A-4615-4807-8641-5EF299907605}">
      <dgm:prSet/>
      <dgm:spPr/>
      <dgm:t>
        <a:bodyPr/>
        <a:lstStyle/>
        <a:p>
          <a:endParaRPr lang="ru-RU"/>
        </a:p>
      </dgm:t>
    </dgm:pt>
    <dgm:pt modelId="{47E89911-5C30-4B52-9EBB-569AD4C7E8F0}">
      <dgm:prSet phldrT="[Текст]" custT="1"/>
      <dgm:spPr/>
      <dgm:t>
        <a:bodyPr/>
        <a:lstStyle/>
        <a:p>
          <a:r>
            <a:rPr lang="ru-RU" sz="2000" dirty="0" smtClean="0"/>
            <a:t>Предметно-схематическая модель</a:t>
          </a:r>
          <a:endParaRPr lang="ru-RU" sz="2000" dirty="0"/>
        </a:p>
      </dgm:t>
    </dgm:pt>
    <dgm:pt modelId="{5C16B969-2625-4393-998C-90792B73CC96}" type="parTrans" cxnId="{A5E24EB1-70A5-4DA3-AF01-B821938CAC9D}">
      <dgm:prSet/>
      <dgm:spPr/>
      <dgm:t>
        <a:bodyPr/>
        <a:lstStyle/>
        <a:p>
          <a:endParaRPr lang="ru-RU"/>
        </a:p>
      </dgm:t>
    </dgm:pt>
    <dgm:pt modelId="{3952C7FB-66D0-4D2B-804F-24C85C671554}" type="sibTrans" cxnId="{A5E24EB1-70A5-4DA3-AF01-B821938CAC9D}">
      <dgm:prSet/>
      <dgm:spPr/>
      <dgm:t>
        <a:bodyPr/>
        <a:lstStyle/>
        <a:p>
          <a:endParaRPr lang="ru-RU"/>
        </a:p>
      </dgm:t>
    </dgm:pt>
    <dgm:pt modelId="{AEC373E9-1688-4048-A320-0BAC5232B852}">
      <dgm:prSet phldrT="[Текст]" custT="1"/>
      <dgm:spPr/>
      <dgm:t>
        <a:bodyPr/>
        <a:lstStyle/>
        <a:p>
          <a:r>
            <a:rPr lang="ru-RU" sz="2400" dirty="0" smtClean="0"/>
            <a:t>Предметная модель</a:t>
          </a:r>
          <a:endParaRPr lang="ru-RU" sz="2400" dirty="0"/>
        </a:p>
      </dgm:t>
    </dgm:pt>
    <dgm:pt modelId="{722C9686-B207-42D4-9391-0A45EF213AD8}" type="sibTrans" cxnId="{3E6C5607-BC4E-4F21-A429-2C0A1E45F908}">
      <dgm:prSet/>
      <dgm:spPr/>
      <dgm:t>
        <a:bodyPr/>
        <a:lstStyle/>
        <a:p>
          <a:endParaRPr lang="ru-RU"/>
        </a:p>
      </dgm:t>
    </dgm:pt>
    <dgm:pt modelId="{28700474-FD82-4DC7-94C4-B28690E6DA77}" type="parTrans" cxnId="{3E6C5607-BC4E-4F21-A429-2C0A1E45F908}">
      <dgm:prSet/>
      <dgm:spPr/>
      <dgm:t>
        <a:bodyPr/>
        <a:lstStyle/>
        <a:p>
          <a:endParaRPr lang="ru-RU"/>
        </a:p>
      </dgm:t>
    </dgm:pt>
    <dgm:pt modelId="{C3105187-C30B-4C15-A232-444FBBF4AC53}">
      <dgm:prSet phldrT="[Текст]" custT="1"/>
      <dgm:spPr/>
      <dgm:t>
        <a:bodyPr/>
        <a:lstStyle/>
        <a:p>
          <a:r>
            <a:rPr lang="ru-RU" sz="2000" dirty="0" smtClean="0"/>
            <a:t>Графическая модель</a:t>
          </a:r>
          <a:endParaRPr lang="ru-RU" sz="2000" dirty="0"/>
        </a:p>
      </dgm:t>
    </dgm:pt>
    <dgm:pt modelId="{A94BBF52-9340-4F07-A700-B3BAAA11979F}" type="parTrans" cxnId="{D94BA519-C564-4566-B461-1E9C7413AFE3}">
      <dgm:prSet/>
      <dgm:spPr/>
      <dgm:t>
        <a:bodyPr/>
        <a:lstStyle/>
        <a:p>
          <a:endParaRPr lang="ru-RU"/>
        </a:p>
      </dgm:t>
    </dgm:pt>
    <dgm:pt modelId="{D802CA80-4885-403B-A8C9-FB659C2D8D61}" type="sibTrans" cxnId="{D94BA519-C564-4566-B461-1E9C7413AFE3}">
      <dgm:prSet/>
      <dgm:spPr/>
      <dgm:t>
        <a:bodyPr/>
        <a:lstStyle/>
        <a:p>
          <a:endParaRPr lang="ru-RU"/>
        </a:p>
      </dgm:t>
    </dgm:pt>
    <dgm:pt modelId="{11E818E2-23DB-4997-B51A-F78C37FB56E1}" type="pres">
      <dgm:prSet presAssocID="{0614B0A2-16B3-4976-B9D3-3C48903C935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4ACA42-625F-4991-9BCA-AEEE54583EB4}" type="pres">
      <dgm:prSet presAssocID="{8284DF6E-8C05-4951-9A29-60F5DCB78D5D}" presName="hierRoot1" presStyleCnt="0"/>
      <dgm:spPr/>
    </dgm:pt>
    <dgm:pt modelId="{5CF19530-6C6A-403D-944F-30B57F9BB8FC}" type="pres">
      <dgm:prSet presAssocID="{8284DF6E-8C05-4951-9A29-60F5DCB78D5D}" presName="composite" presStyleCnt="0"/>
      <dgm:spPr/>
    </dgm:pt>
    <dgm:pt modelId="{A03209D6-FD57-413E-B147-014B895FAE6C}" type="pres">
      <dgm:prSet presAssocID="{8284DF6E-8C05-4951-9A29-60F5DCB78D5D}" presName="background" presStyleLbl="node0" presStyleIdx="0" presStyleCnt="1"/>
      <dgm:spPr/>
    </dgm:pt>
    <dgm:pt modelId="{E47B6826-4F7A-4B4E-9191-F8D6BB8EF5CB}" type="pres">
      <dgm:prSet presAssocID="{8284DF6E-8C05-4951-9A29-60F5DCB78D5D}" presName="text" presStyleLbl="fgAcc0" presStyleIdx="0" presStyleCnt="1" custScaleX="278422" custScaleY="1089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B21D9D-D2D1-4984-B250-57800A1E2AE7}" type="pres">
      <dgm:prSet presAssocID="{8284DF6E-8C05-4951-9A29-60F5DCB78D5D}" presName="hierChild2" presStyleCnt="0"/>
      <dgm:spPr/>
    </dgm:pt>
    <dgm:pt modelId="{8371C611-212D-46F7-8EF3-BB063D9E09D3}" type="pres">
      <dgm:prSet presAssocID="{28700474-FD82-4DC7-94C4-B28690E6DA77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11E57C4-AF67-4A34-8341-0DAC2B62F2AB}" type="pres">
      <dgm:prSet presAssocID="{AEC373E9-1688-4048-A320-0BAC5232B852}" presName="hierRoot2" presStyleCnt="0"/>
      <dgm:spPr/>
    </dgm:pt>
    <dgm:pt modelId="{0E6A4A01-0AA8-496B-9A0D-173F78B34EF1}" type="pres">
      <dgm:prSet presAssocID="{AEC373E9-1688-4048-A320-0BAC5232B852}" presName="composite2" presStyleCnt="0"/>
      <dgm:spPr/>
    </dgm:pt>
    <dgm:pt modelId="{8A5ED9EA-0580-4A4F-91E8-47FA3FB65693}" type="pres">
      <dgm:prSet presAssocID="{AEC373E9-1688-4048-A320-0BAC5232B852}" presName="background2" presStyleLbl="node2" presStyleIdx="0" presStyleCnt="3"/>
      <dgm:spPr/>
    </dgm:pt>
    <dgm:pt modelId="{F1677494-5E2F-4FD7-BD21-066CC0579373}" type="pres">
      <dgm:prSet presAssocID="{AEC373E9-1688-4048-A320-0BAC5232B852}" presName="text2" presStyleLbl="fgAcc2" presStyleIdx="0" presStyleCnt="3" custScaleX="184846" custScaleY="919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892FAF-EA09-411B-B595-3E29CD037F88}" type="pres">
      <dgm:prSet presAssocID="{AEC373E9-1688-4048-A320-0BAC5232B852}" presName="hierChild3" presStyleCnt="0"/>
      <dgm:spPr/>
    </dgm:pt>
    <dgm:pt modelId="{C6CF737E-9BF2-4D8E-976B-7CB878A29158}" type="pres">
      <dgm:prSet presAssocID="{5C16B969-2625-4393-998C-90792B73CC96}" presName="Name10" presStyleLbl="parChTrans1D2" presStyleIdx="1" presStyleCnt="3"/>
      <dgm:spPr/>
      <dgm:t>
        <a:bodyPr/>
        <a:lstStyle/>
        <a:p>
          <a:endParaRPr lang="ru-RU"/>
        </a:p>
      </dgm:t>
    </dgm:pt>
    <dgm:pt modelId="{7399C499-4A79-4B3C-9F63-53788EC071FB}" type="pres">
      <dgm:prSet presAssocID="{47E89911-5C30-4B52-9EBB-569AD4C7E8F0}" presName="hierRoot2" presStyleCnt="0"/>
      <dgm:spPr/>
    </dgm:pt>
    <dgm:pt modelId="{DFA8DA95-3583-41CD-9A7B-9020BD40DAE8}" type="pres">
      <dgm:prSet presAssocID="{47E89911-5C30-4B52-9EBB-569AD4C7E8F0}" presName="composite2" presStyleCnt="0"/>
      <dgm:spPr/>
    </dgm:pt>
    <dgm:pt modelId="{D7942D1C-8784-4595-A5E9-4E9798DCEA7E}" type="pres">
      <dgm:prSet presAssocID="{47E89911-5C30-4B52-9EBB-569AD4C7E8F0}" presName="background2" presStyleLbl="node2" presStyleIdx="1" presStyleCnt="3"/>
      <dgm:spPr/>
    </dgm:pt>
    <dgm:pt modelId="{11F9BF83-4388-4890-B992-F3299A75FF1E}" type="pres">
      <dgm:prSet presAssocID="{47E89911-5C30-4B52-9EBB-569AD4C7E8F0}" presName="text2" presStyleLbl="fgAcc2" presStyleIdx="1" presStyleCnt="3" custScaleX="145596" custScaleY="102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169650-04BC-4EFE-A70E-F33807FE7871}" type="pres">
      <dgm:prSet presAssocID="{47E89911-5C30-4B52-9EBB-569AD4C7E8F0}" presName="hierChild3" presStyleCnt="0"/>
      <dgm:spPr/>
    </dgm:pt>
    <dgm:pt modelId="{AA91AB76-878F-45E2-907E-45FA625E5C92}" type="pres">
      <dgm:prSet presAssocID="{A94BBF52-9340-4F07-A700-B3BAAA11979F}" presName="Name10" presStyleLbl="parChTrans1D2" presStyleIdx="2" presStyleCnt="3"/>
      <dgm:spPr/>
      <dgm:t>
        <a:bodyPr/>
        <a:lstStyle/>
        <a:p>
          <a:endParaRPr lang="ru-RU"/>
        </a:p>
      </dgm:t>
    </dgm:pt>
    <dgm:pt modelId="{8EC80B94-D1FA-4C83-89F2-1C3A5F32AEA6}" type="pres">
      <dgm:prSet presAssocID="{C3105187-C30B-4C15-A232-444FBBF4AC53}" presName="hierRoot2" presStyleCnt="0"/>
      <dgm:spPr/>
    </dgm:pt>
    <dgm:pt modelId="{43964730-5FEC-4CB4-87CE-5D2316DCFF7B}" type="pres">
      <dgm:prSet presAssocID="{C3105187-C30B-4C15-A232-444FBBF4AC53}" presName="composite2" presStyleCnt="0"/>
      <dgm:spPr/>
    </dgm:pt>
    <dgm:pt modelId="{B6ED253C-DAEC-4A1C-A649-BB0BC01EF9B4}" type="pres">
      <dgm:prSet presAssocID="{C3105187-C30B-4C15-A232-444FBBF4AC53}" presName="background2" presStyleLbl="node2" presStyleIdx="2" presStyleCnt="3"/>
      <dgm:spPr/>
    </dgm:pt>
    <dgm:pt modelId="{9571A01C-5897-4C8D-A6C9-FCA6F09B9EF4}" type="pres">
      <dgm:prSet presAssocID="{C3105187-C30B-4C15-A232-444FBBF4AC53}" presName="text2" presStyleLbl="fgAcc2" presStyleIdx="2" presStyleCnt="3" custScaleX="133439" custScaleY="975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435B73-E83D-4BB6-B2F1-199349F710D1}" type="pres">
      <dgm:prSet presAssocID="{C3105187-C30B-4C15-A232-444FBBF4AC53}" presName="hierChild3" presStyleCnt="0"/>
      <dgm:spPr/>
    </dgm:pt>
  </dgm:ptLst>
  <dgm:cxnLst>
    <dgm:cxn modelId="{B9E02AC8-515E-4446-8052-DC1B46299524}" type="presOf" srcId="{8284DF6E-8C05-4951-9A29-60F5DCB78D5D}" destId="{E47B6826-4F7A-4B4E-9191-F8D6BB8EF5CB}" srcOrd="0" destOrd="0" presId="urn:microsoft.com/office/officeart/2005/8/layout/hierarchy1"/>
    <dgm:cxn modelId="{85D168E4-CFB0-4332-98E2-757072CEEDB4}" type="presOf" srcId="{0614B0A2-16B3-4976-B9D3-3C48903C9351}" destId="{11E818E2-23DB-4997-B51A-F78C37FB56E1}" srcOrd="0" destOrd="0" presId="urn:microsoft.com/office/officeart/2005/8/layout/hierarchy1"/>
    <dgm:cxn modelId="{D3474731-EBF0-463E-BF13-A3F5CA01D1FD}" type="presOf" srcId="{5C16B969-2625-4393-998C-90792B73CC96}" destId="{C6CF737E-9BF2-4D8E-976B-7CB878A29158}" srcOrd="0" destOrd="0" presId="urn:microsoft.com/office/officeart/2005/8/layout/hierarchy1"/>
    <dgm:cxn modelId="{FA65A22E-A2D6-4678-A138-84D08D235B9B}" type="presOf" srcId="{28700474-FD82-4DC7-94C4-B28690E6DA77}" destId="{8371C611-212D-46F7-8EF3-BB063D9E09D3}" srcOrd="0" destOrd="0" presId="urn:microsoft.com/office/officeart/2005/8/layout/hierarchy1"/>
    <dgm:cxn modelId="{2160F603-D98D-40E0-8746-70F1C5DF4D6C}" type="presOf" srcId="{A94BBF52-9340-4F07-A700-B3BAAA11979F}" destId="{AA91AB76-878F-45E2-907E-45FA625E5C92}" srcOrd="0" destOrd="0" presId="urn:microsoft.com/office/officeart/2005/8/layout/hierarchy1"/>
    <dgm:cxn modelId="{D40C9827-77FA-48F7-9039-F9AD3CA8EB68}" type="presOf" srcId="{47E89911-5C30-4B52-9EBB-569AD4C7E8F0}" destId="{11F9BF83-4388-4890-B992-F3299A75FF1E}" srcOrd="0" destOrd="0" presId="urn:microsoft.com/office/officeart/2005/8/layout/hierarchy1"/>
    <dgm:cxn modelId="{D94BA519-C564-4566-B461-1E9C7413AFE3}" srcId="{8284DF6E-8C05-4951-9A29-60F5DCB78D5D}" destId="{C3105187-C30B-4C15-A232-444FBBF4AC53}" srcOrd="2" destOrd="0" parTransId="{A94BBF52-9340-4F07-A700-B3BAAA11979F}" sibTransId="{D802CA80-4885-403B-A8C9-FB659C2D8D61}"/>
    <dgm:cxn modelId="{9632D21A-4615-4807-8641-5EF299907605}" srcId="{0614B0A2-16B3-4976-B9D3-3C48903C9351}" destId="{8284DF6E-8C05-4951-9A29-60F5DCB78D5D}" srcOrd="0" destOrd="0" parTransId="{0FDCAEC8-6791-40DB-B051-8EA7420C0154}" sibTransId="{0D9C7E2E-7F19-4AD9-9627-9D19F536B713}"/>
    <dgm:cxn modelId="{3E6C5607-BC4E-4F21-A429-2C0A1E45F908}" srcId="{8284DF6E-8C05-4951-9A29-60F5DCB78D5D}" destId="{AEC373E9-1688-4048-A320-0BAC5232B852}" srcOrd="0" destOrd="0" parTransId="{28700474-FD82-4DC7-94C4-B28690E6DA77}" sibTransId="{722C9686-B207-42D4-9391-0A45EF213AD8}"/>
    <dgm:cxn modelId="{A5E24EB1-70A5-4DA3-AF01-B821938CAC9D}" srcId="{8284DF6E-8C05-4951-9A29-60F5DCB78D5D}" destId="{47E89911-5C30-4B52-9EBB-569AD4C7E8F0}" srcOrd="1" destOrd="0" parTransId="{5C16B969-2625-4393-998C-90792B73CC96}" sibTransId="{3952C7FB-66D0-4D2B-804F-24C85C671554}"/>
    <dgm:cxn modelId="{77EDB30D-A63A-45F9-9283-2CB0CA0E4917}" type="presOf" srcId="{C3105187-C30B-4C15-A232-444FBBF4AC53}" destId="{9571A01C-5897-4C8D-A6C9-FCA6F09B9EF4}" srcOrd="0" destOrd="0" presId="urn:microsoft.com/office/officeart/2005/8/layout/hierarchy1"/>
    <dgm:cxn modelId="{60D62AA4-9802-4095-A368-B77420EAD8E6}" type="presOf" srcId="{AEC373E9-1688-4048-A320-0BAC5232B852}" destId="{F1677494-5E2F-4FD7-BD21-066CC0579373}" srcOrd="0" destOrd="0" presId="urn:microsoft.com/office/officeart/2005/8/layout/hierarchy1"/>
    <dgm:cxn modelId="{26069106-8F34-4B65-98C4-A91C13A2979A}" type="presParOf" srcId="{11E818E2-23DB-4997-B51A-F78C37FB56E1}" destId="{074ACA42-625F-4991-9BCA-AEEE54583EB4}" srcOrd="0" destOrd="0" presId="urn:microsoft.com/office/officeart/2005/8/layout/hierarchy1"/>
    <dgm:cxn modelId="{AD52C551-7952-480D-AE14-87630651944A}" type="presParOf" srcId="{074ACA42-625F-4991-9BCA-AEEE54583EB4}" destId="{5CF19530-6C6A-403D-944F-30B57F9BB8FC}" srcOrd="0" destOrd="0" presId="urn:microsoft.com/office/officeart/2005/8/layout/hierarchy1"/>
    <dgm:cxn modelId="{36E47C18-11F5-43B0-859C-ECDF39C0EDC1}" type="presParOf" srcId="{5CF19530-6C6A-403D-944F-30B57F9BB8FC}" destId="{A03209D6-FD57-413E-B147-014B895FAE6C}" srcOrd="0" destOrd="0" presId="urn:microsoft.com/office/officeart/2005/8/layout/hierarchy1"/>
    <dgm:cxn modelId="{5239E743-CE9C-4E52-92B5-C70FB55CE551}" type="presParOf" srcId="{5CF19530-6C6A-403D-944F-30B57F9BB8FC}" destId="{E47B6826-4F7A-4B4E-9191-F8D6BB8EF5CB}" srcOrd="1" destOrd="0" presId="urn:microsoft.com/office/officeart/2005/8/layout/hierarchy1"/>
    <dgm:cxn modelId="{B5F7FD2C-0DCD-4171-BF4B-410AF18CF321}" type="presParOf" srcId="{074ACA42-625F-4991-9BCA-AEEE54583EB4}" destId="{3BB21D9D-D2D1-4984-B250-57800A1E2AE7}" srcOrd="1" destOrd="0" presId="urn:microsoft.com/office/officeart/2005/8/layout/hierarchy1"/>
    <dgm:cxn modelId="{5F760353-9C61-4C76-A86C-E3CA1860799F}" type="presParOf" srcId="{3BB21D9D-D2D1-4984-B250-57800A1E2AE7}" destId="{8371C611-212D-46F7-8EF3-BB063D9E09D3}" srcOrd="0" destOrd="0" presId="urn:microsoft.com/office/officeart/2005/8/layout/hierarchy1"/>
    <dgm:cxn modelId="{E7266FA3-FF51-4B93-B7C0-857DE52EF1D1}" type="presParOf" srcId="{3BB21D9D-D2D1-4984-B250-57800A1E2AE7}" destId="{411E57C4-AF67-4A34-8341-0DAC2B62F2AB}" srcOrd="1" destOrd="0" presId="urn:microsoft.com/office/officeart/2005/8/layout/hierarchy1"/>
    <dgm:cxn modelId="{1969311A-8F04-4623-93F6-FAD99D6FB10A}" type="presParOf" srcId="{411E57C4-AF67-4A34-8341-0DAC2B62F2AB}" destId="{0E6A4A01-0AA8-496B-9A0D-173F78B34EF1}" srcOrd="0" destOrd="0" presId="urn:microsoft.com/office/officeart/2005/8/layout/hierarchy1"/>
    <dgm:cxn modelId="{3997B7FD-BAF7-4559-9C09-E62B8A35F264}" type="presParOf" srcId="{0E6A4A01-0AA8-496B-9A0D-173F78B34EF1}" destId="{8A5ED9EA-0580-4A4F-91E8-47FA3FB65693}" srcOrd="0" destOrd="0" presId="urn:microsoft.com/office/officeart/2005/8/layout/hierarchy1"/>
    <dgm:cxn modelId="{260B16F3-257F-493F-B253-94F1C9840B86}" type="presParOf" srcId="{0E6A4A01-0AA8-496B-9A0D-173F78B34EF1}" destId="{F1677494-5E2F-4FD7-BD21-066CC0579373}" srcOrd="1" destOrd="0" presId="urn:microsoft.com/office/officeart/2005/8/layout/hierarchy1"/>
    <dgm:cxn modelId="{7B905D10-5B13-4EEF-B00A-E30EEBC6EA80}" type="presParOf" srcId="{411E57C4-AF67-4A34-8341-0DAC2B62F2AB}" destId="{67892FAF-EA09-411B-B595-3E29CD037F88}" srcOrd="1" destOrd="0" presId="urn:microsoft.com/office/officeart/2005/8/layout/hierarchy1"/>
    <dgm:cxn modelId="{E188D6EA-BFA7-4DB5-AE88-688D91B9F3B6}" type="presParOf" srcId="{3BB21D9D-D2D1-4984-B250-57800A1E2AE7}" destId="{C6CF737E-9BF2-4D8E-976B-7CB878A29158}" srcOrd="2" destOrd="0" presId="urn:microsoft.com/office/officeart/2005/8/layout/hierarchy1"/>
    <dgm:cxn modelId="{EF20933B-76F7-43E0-AD25-D2A36424FFBA}" type="presParOf" srcId="{3BB21D9D-D2D1-4984-B250-57800A1E2AE7}" destId="{7399C499-4A79-4B3C-9F63-53788EC071FB}" srcOrd="3" destOrd="0" presId="urn:microsoft.com/office/officeart/2005/8/layout/hierarchy1"/>
    <dgm:cxn modelId="{00979051-6FEF-4864-A284-DEDCC5B00BDF}" type="presParOf" srcId="{7399C499-4A79-4B3C-9F63-53788EC071FB}" destId="{DFA8DA95-3583-41CD-9A7B-9020BD40DAE8}" srcOrd="0" destOrd="0" presId="urn:microsoft.com/office/officeart/2005/8/layout/hierarchy1"/>
    <dgm:cxn modelId="{65BB6D18-7649-467C-96F4-4AF8AE9F55EC}" type="presParOf" srcId="{DFA8DA95-3583-41CD-9A7B-9020BD40DAE8}" destId="{D7942D1C-8784-4595-A5E9-4E9798DCEA7E}" srcOrd="0" destOrd="0" presId="urn:microsoft.com/office/officeart/2005/8/layout/hierarchy1"/>
    <dgm:cxn modelId="{6F159FA7-68E0-4DC6-93D0-318E6D5ADFE0}" type="presParOf" srcId="{DFA8DA95-3583-41CD-9A7B-9020BD40DAE8}" destId="{11F9BF83-4388-4890-B992-F3299A75FF1E}" srcOrd="1" destOrd="0" presId="urn:microsoft.com/office/officeart/2005/8/layout/hierarchy1"/>
    <dgm:cxn modelId="{925C09B5-3089-464A-93DC-4FE0D09F08BE}" type="presParOf" srcId="{7399C499-4A79-4B3C-9F63-53788EC071FB}" destId="{46169650-04BC-4EFE-A70E-F33807FE7871}" srcOrd="1" destOrd="0" presId="urn:microsoft.com/office/officeart/2005/8/layout/hierarchy1"/>
    <dgm:cxn modelId="{21E8EF05-D16C-4211-9771-526F4870374D}" type="presParOf" srcId="{3BB21D9D-D2D1-4984-B250-57800A1E2AE7}" destId="{AA91AB76-878F-45E2-907E-45FA625E5C92}" srcOrd="4" destOrd="0" presId="urn:microsoft.com/office/officeart/2005/8/layout/hierarchy1"/>
    <dgm:cxn modelId="{254E3001-8DB7-4F7E-801F-F20C48DFAD39}" type="presParOf" srcId="{3BB21D9D-D2D1-4984-B250-57800A1E2AE7}" destId="{8EC80B94-D1FA-4C83-89F2-1C3A5F32AEA6}" srcOrd="5" destOrd="0" presId="urn:microsoft.com/office/officeart/2005/8/layout/hierarchy1"/>
    <dgm:cxn modelId="{C5069C5C-A0A1-49ED-A3E4-999035D279BA}" type="presParOf" srcId="{8EC80B94-D1FA-4C83-89F2-1C3A5F32AEA6}" destId="{43964730-5FEC-4CB4-87CE-5D2316DCFF7B}" srcOrd="0" destOrd="0" presId="urn:microsoft.com/office/officeart/2005/8/layout/hierarchy1"/>
    <dgm:cxn modelId="{68F684BC-EFFA-475F-84BE-FD23B031FBBE}" type="presParOf" srcId="{43964730-5FEC-4CB4-87CE-5D2316DCFF7B}" destId="{B6ED253C-DAEC-4A1C-A649-BB0BC01EF9B4}" srcOrd="0" destOrd="0" presId="urn:microsoft.com/office/officeart/2005/8/layout/hierarchy1"/>
    <dgm:cxn modelId="{30BB0C1E-15F1-4A86-86DB-44ADDC2B6D7E}" type="presParOf" srcId="{43964730-5FEC-4CB4-87CE-5D2316DCFF7B}" destId="{9571A01C-5897-4C8D-A6C9-FCA6F09B9EF4}" srcOrd="1" destOrd="0" presId="urn:microsoft.com/office/officeart/2005/8/layout/hierarchy1"/>
    <dgm:cxn modelId="{C7EE6977-BEBD-4F3E-B44F-455CF5063D2C}" type="presParOf" srcId="{8EC80B94-D1FA-4C83-89F2-1C3A5F32AEA6}" destId="{51435B73-E83D-4BB6-B2F1-199349F710D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F26B-8147-416A-B173-AF2F70929B98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4CAD-DDD6-4452-968E-8ECA25011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F26B-8147-416A-B173-AF2F70929B98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4CAD-DDD6-4452-968E-8ECA25011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F26B-8147-416A-B173-AF2F70929B98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4CAD-DDD6-4452-968E-8ECA25011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F26B-8147-416A-B173-AF2F70929B98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4CAD-DDD6-4452-968E-8ECA25011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F26B-8147-416A-B173-AF2F70929B98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4CAD-DDD6-4452-968E-8ECA25011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F26B-8147-416A-B173-AF2F70929B98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4CAD-DDD6-4452-968E-8ECA25011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F26B-8147-416A-B173-AF2F70929B98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4CAD-DDD6-4452-968E-8ECA25011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F26B-8147-416A-B173-AF2F70929B98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4CAD-DDD6-4452-968E-8ECA25011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F26B-8147-416A-B173-AF2F70929B98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4CAD-DDD6-4452-968E-8ECA25011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F26B-8147-416A-B173-AF2F70929B98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4CAD-DDD6-4452-968E-8ECA25011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F26B-8147-416A-B173-AF2F70929B98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0F4CAD-DDD6-4452-968E-8ECA250115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A8F26B-8147-416A-B173-AF2F70929B98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0F4CAD-DDD6-4452-968E-8ECA2501151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dou115.edu.yar.r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2071702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solidFill>
                  <a:schemeClr val="tx1"/>
                </a:solidFill>
                <a:latin typeface="+mn-lt"/>
              </a:rPr>
              <a:t>Формирование познавательного интереса и деятельности у дошкольников посредством наглядного моделирования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1840" y="3284984"/>
            <a:ext cx="4392160" cy="228869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400" dirty="0" smtClean="0"/>
              <a:t>Автор:</a:t>
            </a:r>
          </a:p>
          <a:p>
            <a:pPr algn="l"/>
            <a:r>
              <a:rPr lang="ru-RU" sz="2400" dirty="0" smtClean="0"/>
              <a:t>Фомичёва </a:t>
            </a:r>
          </a:p>
          <a:p>
            <a:pPr algn="l"/>
            <a:r>
              <a:rPr lang="ru-RU" sz="2400" dirty="0" smtClean="0"/>
              <a:t>Мария </a:t>
            </a:r>
            <a:r>
              <a:rPr lang="ru-RU" sz="2400" dirty="0" smtClean="0"/>
              <a:t>Борисовна</a:t>
            </a:r>
          </a:p>
          <a:p>
            <a:pPr algn="l"/>
            <a:r>
              <a:rPr lang="ru-RU" sz="2400" dirty="0" err="1" smtClean="0"/>
              <a:t>Гарян</a:t>
            </a:r>
            <a:r>
              <a:rPr lang="ru-RU" sz="2400" dirty="0" smtClean="0"/>
              <a:t> Кристина Владимировна</a:t>
            </a:r>
            <a:endParaRPr lang="ru-RU" sz="2400" dirty="0" smtClean="0"/>
          </a:p>
          <a:p>
            <a:pPr algn="l"/>
            <a:r>
              <a:rPr lang="ru-RU" sz="2400" dirty="0" smtClean="0"/>
              <a:t>воспитатель, соответствие </a:t>
            </a:r>
          </a:p>
          <a:p>
            <a:pPr algn="l"/>
            <a:r>
              <a:rPr lang="ru-RU" sz="2400" dirty="0" smtClean="0"/>
              <a:t>занимаемой должности</a:t>
            </a:r>
            <a:endParaRPr lang="ru-RU" sz="2400" dirty="0"/>
          </a:p>
        </p:txBody>
      </p:sp>
      <p:pic>
        <p:nvPicPr>
          <p:cNvPr id="4" name="Рисунок 3" descr="P10606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51334" y="3273670"/>
            <a:ext cx="3408062" cy="2556047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51520" y="77083"/>
            <a:ext cx="8641583" cy="901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effectLst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r>
              <a:rPr lang="ru-RU" sz="2000" dirty="0" smtClean="0">
                <a:effectLst/>
                <a:cs typeface="Times New Roman" pitchFamily="18" charset="0"/>
              </a:rPr>
              <a:t>детский сад № 115</a:t>
            </a:r>
          </a:p>
          <a:p>
            <a:pPr algn="l"/>
            <a:endParaRPr lang="ru-RU" sz="2000" dirty="0" smtClean="0">
              <a:effectLst/>
              <a:latin typeface="Arial Narrow" pitchFamily="34" charset="0"/>
              <a:cs typeface="Times New Roman" pitchFamily="18" charset="0"/>
            </a:endParaRPr>
          </a:p>
          <a:p>
            <a:pPr algn="r"/>
            <a:endParaRPr lang="ru-RU" dirty="0" smtClean="0">
              <a:effectLst/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376231" y="6260999"/>
            <a:ext cx="4392160" cy="1144348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/>
              <a:t>Рыбинск</a:t>
            </a:r>
            <a:r>
              <a:rPr lang="ru-RU" sz="2000" smtClean="0"/>
              <a:t>, </a:t>
            </a:r>
            <a:r>
              <a:rPr lang="ru-RU" sz="2000" smtClean="0"/>
              <a:t>2019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Графическая модель- </a:t>
            </a:r>
            <a:r>
              <a:rPr lang="ru-RU" dirty="0"/>
              <a:t>Пиктограммы</a:t>
            </a:r>
          </a:p>
        </p:txBody>
      </p:sp>
      <p:pic>
        <p:nvPicPr>
          <p:cNvPr id="4" name="Содержимое 3" descr="Ibv4ObtyZ6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7902"/>
          <a:stretch>
            <a:fillRect/>
          </a:stretch>
        </p:blipFill>
        <p:spPr>
          <a:xfrm>
            <a:off x="611560" y="2204864"/>
            <a:ext cx="3292078" cy="3603619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BkFB-0R6DEQ.jpg"/>
          <p:cNvPicPr>
            <a:picLocks noChangeAspect="1"/>
          </p:cNvPicPr>
          <p:nvPr/>
        </p:nvPicPr>
        <p:blipFill>
          <a:blip r:embed="rId3" cstate="print"/>
          <a:srcRect t="15816" b="3061"/>
          <a:stretch>
            <a:fillRect/>
          </a:stretch>
        </p:blipFill>
        <p:spPr>
          <a:xfrm>
            <a:off x="5500694" y="2204864"/>
            <a:ext cx="3302306" cy="357190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752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Графическая модель</a:t>
            </a:r>
            <a:br>
              <a:rPr lang="ru-RU" dirty="0" smtClean="0"/>
            </a:br>
            <a:r>
              <a:rPr lang="ru-RU" dirty="0" smtClean="0"/>
              <a:t> «Звуковое дерево»</a:t>
            </a:r>
            <a:endParaRPr lang="ru-RU" dirty="0"/>
          </a:p>
        </p:txBody>
      </p:sp>
      <p:pic>
        <p:nvPicPr>
          <p:cNvPr id="4" name="Содержимое 3" descr="P10606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42660" y="2614372"/>
            <a:ext cx="4341553" cy="3256165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Содержимое 3" descr="P10606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81564" y="2547932"/>
            <a:ext cx="4381531" cy="328614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Предметно-схематическая модель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3384376" cy="22719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32856"/>
            <a:ext cx="3240360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76" y="4609077"/>
            <a:ext cx="2736304" cy="19925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609077"/>
            <a:ext cx="2950812" cy="199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53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940936"/>
          </a:xfrm>
        </p:spPr>
        <p:txBody>
          <a:bodyPr/>
          <a:lstStyle/>
          <a:p>
            <a:pPr algn="ctr"/>
            <a:r>
              <a:rPr lang="ru-RU" sz="5400" dirty="0">
                <a:latin typeface="Monotype Corsiva" pitchFamily="66" charset="0"/>
              </a:rPr>
              <a:t>Приглашаем </a:t>
            </a:r>
            <a:br>
              <a:rPr lang="ru-RU" sz="5400" dirty="0">
                <a:latin typeface="Monotype Corsiva" pitchFamily="66" charset="0"/>
              </a:rPr>
            </a:br>
            <a:r>
              <a:rPr lang="ru-RU" sz="5400" dirty="0">
                <a:latin typeface="Monotype Corsiva" pitchFamily="66" charset="0"/>
              </a:rPr>
              <a:t>к сотрудничеству!</a:t>
            </a:r>
            <a:br>
              <a:rPr lang="ru-RU" sz="5400" dirty="0">
                <a:latin typeface="Monotype Corsiva" pitchFamily="66" charset="0"/>
              </a:rPr>
            </a:br>
            <a:r>
              <a:rPr lang="ru-RU" sz="5400" dirty="0">
                <a:latin typeface="Monotype Corsiva" pitchFamily="66" charset="0"/>
                <a:hlinkClick r:id="rId2"/>
              </a:rPr>
              <a:t>http://dou115.edu.yar.ru/</a:t>
            </a:r>
            <a:r>
              <a:rPr lang="ru-RU" sz="5400" dirty="0">
                <a:latin typeface="Monotype Corsiva" pitchFamily="66" charset="0"/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Наглядное моделирование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17130589"/>
              </p:ext>
            </p:extLst>
          </p:nvPr>
        </p:nvGraphicFramePr>
        <p:xfrm>
          <a:off x="1043608" y="1268760"/>
          <a:ext cx="6864424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75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Предметная модель - макет «Лес»</a:t>
            </a:r>
            <a:endParaRPr lang="ru-RU" dirty="0"/>
          </a:p>
        </p:txBody>
      </p:sp>
      <p:pic>
        <p:nvPicPr>
          <p:cNvPr id="1026" name="Picture 2" descr="F:\новая папка с фото\работа\yGoLPStoyf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83" t="3807" r="7201"/>
          <a:stretch>
            <a:fillRect/>
          </a:stretch>
        </p:blipFill>
        <p:spPr bwMode="auto">
          <a:xfrm>
            <a:off x="500034" y="2214554"/>
            <a:ext cx="4429156" cy="360998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P10606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071810"/>
            <a:ext cx="4190997" cy="314324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Предметная модель –макет «Саванна»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23" y="2420888"/>
            <a:ext cx="6316414" cy="372521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755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28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Предметная  модель – макет «Огород»</a:t>
            </a:r>
            <a:endParaRPr lang="ru-RU" dirty="0"/>
          </a:p>
        </p:txBody>
      </p:sp>
      <p:pic>
        <p:nvPicPr>
          <p:cNvPr id="4" name="Содержимое 3" descr="P10606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499" t="30778" r="14602"/>
          <a:stretch>
            <a:fillRect/>
          </a:stretch>
        </p:blipFill>
        <p:spPr>
          <a:xfrm>
            <a:off x="357158" y="2214554"/>
            <a:ext cx="3336640" cy="225265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P1060629.JPG"/>
          <p:cNvPicPr>
            <a:picLocks noChangeAspect="1"/>
          </p:cNvPicPr>
          <p:nvPr/>
        </p:nvPicPr>
        <p:blipFill>
          <a:blip r:embed="rId3" cstate="print"/>
          <a:srcRect l="9375" r="14062"/>
          <a:stretch>
            <a:fillRect/>
          </a:stretch>
        </p:blipFill>
        <p:spPr>
          <a:xfrm>
            <a:off x="5220072" y="1983429"/>
            <a:ext cx="3429024" cy="335902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38938"/>
            <a:ext cx="4012157" cy="2674771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Предметная модель - макет «Город»</a:t>
            </a:r>
            <a:endParaRPr lang="ru-RU" dirty="0"/>
          </a:p>
        </p:txBody>
      </p:sp>
      <p:pic>
        <p:nvPicPr>
          <p:cNvPr id="4" name="Содержимое 3" descr="P10606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214554"/>
            <a:ext cx="4146552" cy="3109914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P1060660.JPG"/>
          <p:cNvPicPr>
            <a:picLocks noChangeAspect="1"/>
          </p:cNvPicPr>
          <p:nvPr/>
        </p:nvPicPr>
        <p:blipFill>
          <a:blip r:embed="rId3" cstate="print"/>
          <a:srcRect r="3906" b="12500"/>
          <a:stretch>
            <a:fillRect/>
          </a:stretch>
        </p:blipFill>
        <p:spPr>
          <a:xfrm>
            <a:off x="4143372" y="3286124"/>
            <a:ext cx="4572000" cy="312234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2827957" cy="4389437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83" y="2348880"/>
            <a:ext cx="4896544" cy="288255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270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60654.JPG"/>
          <p:cNvPicPr>
            <a:picLocks noChangeAspect="1"/>
          </p:cNvPicPr>
          <p:nvPr/>
        </p:nvPicPr>
        <p:blipFill>
          <a:blip r:embed="rId2" cstate="print"/>
          <a:srcRect t="19791" b="6250"/>
          <a:stretch>
            <a:fillRect/>
          </a:stretch>
        </p:blipFill>
        <p:spPr>
          <a:xfrm>
            <a:off x="326529" y="2204864"/>
            <a:ext cx="4338721" cy="3168965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Содержимое 3" descr="P1060662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393963" y="1961185"/>
            <a:ext cx="4876491" cy="365632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Графическая модель</a:t>
            </a:r>
            <a:br>
              <a:rPr lang="ru-RU" dirty="0" smtClean="0"/>
            </a:br>
            <a:r>
              <a:rPr lang="ru-RU" dirty="0" smtClean="0"/>
              <a:t>«Календарь погоды»</a:t>
            </a:r>
            <a:endParaRPr lang="ru-RU" dirty="0"/>
          </a:p>
        </p:txBody>
      </p:sp>
      <p:pic>
        <p:nvPicPr>
          <p:cNvPr id="6" name="Содержимое 5" descr="rQ6J_rmvVZ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000240"/>
            <a:ext cx="3292078" cy="4389437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3u0fKajJhEw.jpg"/>
          <p:cNvPicPr>
            <a:picLocks noChangeAspect="1"/>
          </p:cNvPicPr>
          <p:nvPr/>
        </p:nvPicPr>
        <p:blipFill>
          <a:blip r:embed="rId3" cstate="print"/>
          <a:srcRect r="12308" b="3076"/>
          <a:stretch>
            <a:fillRect/>
          </a:stretch>
        </p:blipFill>
        <p:spPr>
          <a:xfrm rot="16200000">
            <a:off x="4700691" y="2057610"/>
            <a:ext cx="3053961" cy="450059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408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</TotalTime>
  <Words>82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Constantia</vt:lpstr>
      <vt:lpstr>Monotype Corsiva</vt:lpstr>
      <vt:lpstr>Times New Roman</vt:lpstr>
      <vt:lpstr>Wingdings 2</vt:lpstr>
      <vt:lpstr>Поток</vt:lpstr>
      <vt:lpstr>Формирование познавательного интереса и деятельности у дошкольников посредством наглядного моделирования</vt:lpstr>
      <vt:lpstr>Наглядное моделирование</vt:lpstr>
      <vt:lpstr>Предметная модель - макет «Лес»</vt:lpstr>
      <vt:lpstr>Предметная модель –макет «Саванна»</vt:lpstr>
      <vt:lpstr>Предметная  модель – макет «Огород»</vt:lpstr>
      <vt:lpstr>Предметная модель - макет «Город»</vt:lpstr>
      <vt:lpstr>Презентация PowerPoint</vt:lpstr>
      <vt:lpstr>Презентация PowerPoint</vt:lpstr>
      <vt:lpstr>Графическая модель «Календарь погоды»</vt:lpstr>
      <vt:lpstr>Графическая модель- Пиктограммы</vt:lpstr>
      <vt:lpstr>Графическая модель  «Звуковое дерево»</vt:lpstr>
      <vt:lpstr>Предметно-схематическая модель </vt:lpstr>
      <vt:lpstr>Приглашаем  к сотрудничеству! http://dou115.edu.yar.ru/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познавательного интереса и деятельности у дошкольников посредством наглядного моделирования.</dc:title>
  <dc:creator>Admin</dc:creator>
  <cp:lastModifiedBy>Аистёнок</cp:lastModifiedBy>
  <cp:revision>22</cp:revision>
  <dcterms:created xsi:type="dcterms:W3CDTF">2017-03-21T18:09:07Z</dcterms:created>
  <dcterms:modified xsi:type="dcterms:W3CDTF">2020-02-27T06:52:33Z</dcterms:modified>
</cp:coreProperties>
</file>