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6" r:id="rId10"/>
  </p:sldIdLst>
  <p:sldSz cx="9144000" cy="6858000" type="screen4x3"/>
  <p:notesSz cx="6858000" cy="9945688"/>
  <p:custShowLst>
    <p:custShow name="Произвольный показ 1" id="0">
      <p:sldLst>
        <p:sld r:id="rId7"/>
      </p:sldLst>
    </p:custShow>
    <p:custShow name="Произвольный показ 2" id="1">
      <p:sldLst>
        <p:sld r:id="rId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Zhdanov" initials="A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4" d="100"/>
          <a:sy n="84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05T21:29:52.849" idx="1">
    <p:pos x="3766" y="3129"/>
    <p:text/>
  </p:cm>
</p:cmLst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" Target="../slides/slide8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A6D40-CD9C-4634-A74A-7A0DB3DFBD8B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8799B83-0662-4E70-BA6C-F84D7E3DD87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Воспитательные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4B6774-A0B6-4283-BCB2-3DEDB7985267}" type="parTrans" cxnId="{1B1C4936-8397-4B4F-A14B-8E8BF799059E}">
      <dgm:prSet/>
      <dgm:spPr/>
      <dgm:t>
        <a:bodyPr/>
        <a:lstStyle/>
        <a:p>
          <a:endParaRPr lang="ru-RU"/>
        </a:p>
      </dgm:t>
    </dgm:pt>
    <dgm:pt modelId="{AAC62E6F-71E3-4AB8-B37F-F710F464C78D}" type="sibTrans" cxnId="{1B1C4936-8397-4B4F-A14B-8E8BF799059E}">
      <dgm:prSet/>
      <dgm:spPr/>
      <dgm:t>
        <a:bodyPr/>
        <a:lstStyle/>
        <a:p>
          <a:endParaRPr lang="ru-RU"/>
        </a:p>
      </dgm:t>
    </dgm:pt>
    <dgm:pt modelId="{9BDFD48F-D722-4D3F-945C-BC038A55ABF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Воспитывать у детей желание участвовать в трудовой деятельности.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AC1FD7-9BF0-4721-B04A-F5A57CE9A804}" type="parTrans" cxnId="{4F28F5EF-3BA1-4E5B-960D-37DC8962C10D}">
      <dgm:prSet/>
      <dgm:spPr/>
      <dgm:t>
        <a:bodyPr/>
        <a:lstStyle/>
        <a:p>
          <a:endParaRPr lang="ru-RU"/>
        </a:p>
      </dgm:t>
    </dgm:pt>
    <dgm:pt modelId="{8F8FE04E-A32A-43AB-B859-D60C9469471C}" type="sibTrans" cxnId="{4F28F5EF-3BA1-4E5B-960D-37DC8962C10D}">
      <dgm:prSet/>
      <dgm:spPr/>
      <dgm:t>
        <a:bodyPr/>
        <a:lstStyle/>
        <a:p>
          <a:endParaRPr lang="ru-RU"/>
        </a:p>
      </dgm:t>
    </dgm:pt>
    <dgm:pt modelId="{60D1AAED-6DAA-43C2-B350-C1CE8120AD4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Развивающие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E690BB-F58E-4004-9D27-819FF2778A6D}" type="parTrans" cxnId="{9F790236-B82C-4801-A8A4-D67EE6DF5A1C}">
      <dgm:prSet/>
      <dgm:spPr/>
      <dgm:t>
        <a:bodyPr/>
        <a:lstStyle/>
        <a:p>
          <a:endParaRPr lang="ru-RU"/>
        </a:p>
      </dgm:t>
    </dgm:pt>
    <dgm:pt modelId="{DFB074C0-6DFE-4AE1-9F07-30EF064EE460}" type="sibTrans" cxnId="{9F790236-B82C-4801-A8A4-D67EE6DF5A1C}">
      <dgm:prSet/>
      <dgm:spPr/>
      <dgm:t>
        <a:bodyPr/>
        <a:lstStyle/>
        <a:p>
          <a:endParaRPr lang="ru-RU"/>
        </a:p>
      </dgm:t>
    </dgm:pt>
    <dgm:pt modelId="{AACB4587-47C6-42A3-9B74-B4F89D86ABF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Развивать речь, мышление, самостоятельность;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8DEE90-E519-41D6-83B4-7482ACC0C6A9}" type="parTrans" cxnId="{E583ED0C-58FA-486F-A34D-6B0C69FEA0F6}">
      <dgm:prSet/>
      <dgm:spPr/>
      <dgm:t>
        <a:bodyPr/>
        <a:lstStyle/>
        <a:p>
          <a:endParaRPr lang="ru-RU"/>
        </a:p>
      </dgm:t>
    </dgm:pt>
    <dgm:pt modelId="{D4F0E46C-789D-43A3-9D70-A3C0EAED9E59}" type="sibTrans" cxnId="{E583ED0C-58FA-486F-A34D-6B0C69FEA0F6}">
      <dgm:prSet/>
      <dgm:spPr/>
      <dgm:t>
        <a:bodyPr/>
        <a:lstStyle/>
        <a:p>
          <a:endParaRPr lang="ru-RU"/>
        </a:p>
      </dgm:t>
    </dgm:pt>
    <dgm:pt modelId="{FDEB4556-89DD-4B03-BB4F-AFDAEFFE09B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Закрепить знание цвета, формы.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920AC0-1CF4-4554-B0F1-7C339802390E}" type="parTrans" cxnId="{1DA9E755-5CA5-4563-96F0-FD4ADBCB605F}">
      <dgm:prSet/>
      <dgm:spPr/>
      <dgm:t>
        <a:bodyPr/>
        <a:lstStyle/>
        <a:p>
          <a:endParaRPr lang="ru-RU"/>
        </a:p>
      </dgm:t>
    </dgm:pt>
    <dgm:pt modelId="{82CC4037-7734-4996-86BC-108261E202D0}" type="sibTrans" cxnId="{1DA9E755-5CA5-4563-96F0-FD4ADBCB605F}">
      <dgm:prSet/>
      <dgm:spPr/>
      <dgm:t>
        <a:bodyPr/>
        <a:lstStyle/>
        <a:p>
          <a:endParaRPr lang="ru-RU"/>
        </a:p>
      </dgm:t>
    </dgm:pt>
    <dgm:pt modelId="{2127D43A-E84B-42D6-BB75-BDF200EC82E1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Образовательные</a:t>
          </a:r>
          <a:endParaRPr lang="ru-RU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B3A34-1009-48E3-B491-D721859CE2C0}" type="parTrans" cxnId="{5D6C131E-BDAF-4B2A-996B-831A20315CA8}">
      <dgm:prSet/>
      <dgm:spPr/>
      <dgm:t>
        <a:bodyPr/>
        <a:lstStyle/>
        <a:p>
          <a:endParaRPr lang="ru-RU"/>
        </a:p>
      </dgm:t>
    </dgm:pt>
    <dgm:pt modelId="{CF727BB4-F602-4FCC-959F-1FF6EABC3C54}" type="sibTrans" cxnId="{5D6C131E-BDAF-4B2A-996B-831A20315CA8}">
      <dgm:prSet/>
      <dgm:spPr/>
      <dgm:t>
        <a:bodyPr/>
        <a:lstStyle/>
        <a:p>
          <a:endParaRPr lang="ru-RU"/>
        </a:p>
      </dgm:t>
    </dgm:pt>
    <dgm:pt modelId="{F2324798-A08A-431F-A419-4771A824CDF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Формировать у детей познавательный интерес к посадке лука;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B4BB40-FFC2-474E-B4AC-BB31D131CD88}" type="parTrans" cxnId="{95655286-ACFC-477A-B85A-7B168B7E9117}">
      <dgm:prSet/>
      <dgm:spPr/>
      <dgm:t>
        <a:bodyPr/>
        <a:lstStyle/>
        <a:p>
          <a:endParaRPr lang="ru-RU"/>
        </a:p>
      </dgm:t>
    </dgm:pt>
    <dgm:pt modelId="{CE9A4DCA-112D-4BF8-9202-837675333D75}" type="sibTrans" cxnId="{95655286-ACFC-477A-B85A-7B168B7E9117}">
      <dgm:prSet/>
      <dgm:spPr/>
      <dgm:t>
        <a:bodyPr/>
        <a:lstStyle/>
        <a:p>
          <a:endParaRPr lang="ru-RU"/>
        </a:p>
      </dgm:t>
    </dgm:pt>
    <dgm:pt modelId="{0CFBF37A-1347-4B4C-BC76-4467A137E4A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Дать элементарные представления о природных витаминах;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8318F88-A89F-4702-B8F2-4C3E68F444CE}" type="parTrans" cxnId="{78D1B6EE-8AF6-40C3-980F-52E54C60646B}">
      <dgm:prSet/>
      <dgm:spPr/>
      <dgm:t>
        <a:bodyPr/>
        <a:lstStyle/>
        <a:p>
          <a:endParaRPr lang="ru-RU"/>
        </a:p>
      </dgm:t>
    </dgm:pt>
    <dgm:pt modelId="{F5DB6A8A-BE6B-4D8B-9FAF-8955B3EC358F}" type="sibTrans" cxnId="{78D1B6EE-8AF6-40C3-980F-52E54C60646B}">
      <dgm:prSet/>
      <dgm:spPr/>
      <dgm:t>
        <a:bodyPr/>
        <a:lstStyle/>
        <a:p>
          <a:endParaRPr lang="ru-RU"/>
        </a:p>
      </dgm:t>
    </dgm:pt>
    <dgm:pt modelId="{C874D3B8-BE59-4B34-9B28-CDDE892F3BF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Закрепить знания о строении лука, об условиях, необходимых для его роста (земля, вода свет);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DF765B-B14D-4A33-AC38-7D6F93C4B0E6}" type="parTrans" cxnId="{E8FDAD14-9B70-42E5-B280-6CF07D6600B9}">
      <dgm:prSet/>
      <dgm:spPr/>
      <dgm:t>
        <a:bodyPr/>
        <a:lstStyle/>
        <a:p>
          <a:endParaRPr lang="ru-RU"/>
        </a:p>
      </dgm:t>
    </dgm:pt>
    <dgm:pt modelId="{B61FEA55-DD28-4C51-AA37-A0D95302C241}" type="sibTrans" cxnId="{E8FDAD14-9B70-42E5-B280-6CF07D6600B9}">
      <dgm:prSet/>
      <dgm:spPr/>
      <dgm:t>
        <a:bodyPr/>
        <a:lstStyle/>
        <a:p>
          <a:endParaRPr lang="ru-RU"/>
        </a:p>
      </dgm:t>
    </dgm:pt>
    <dgm:pt modelId="{871DB6B7-08B6-407C-8EF9-D5E73D06643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Учить детей выполнять индивидуальные и коллективные поручения; научить детей видеть результаты своего труда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BF1D54-77B0-463F-98C4-14628F65DA88}" type="parTrans" cxnId="{4D974FDD-8315-42CF-ABB2-CC68CD0A0B5A}">
      <dgm:prSet/>
      <dgm:spPr/>
      <dgm:t>
        <a:bodyPr/>
        <a:lstStyle/>
        <a:p>
          <a:endParaRPr lang="ru-RU"/>
        </a:p>
      </dgm:t>
    </dgm:pt>
    <dgm:pt modelId="{2A503B78-D643-4F70-A0D9-5D65BB2F9014}" type="sibTrans" cxnId="{4D974FDD-8315-42CF-ABB2-CC68CD0A0B5A}">
      <dgm:prSet/>
      <dgm:spPr/>
      <dgm:t>
        <a:bodyPr/>
        <a:lstStyle/>
        <a:p>
          <a:endParaRPr lang="ru-RU"/>
        </a:p>
      </dgm:t>
    </dgm:pt>
    <dgm:pt modelId="{028B16CA-6A01-42BA-87CE-630A2BC06DD9}" type="pres">
      <dgm:prSet presAssocID="{EE7A6D40-CD9C-4634-A74A-7A0DB3DFBD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CB52C1-C76A-43B8-B1D0-466EB0357294}" type="pres">
      <dgm:prSet presAssocID="{78799B83-0662-4E70-BA6C-F84D7E3DD87D}" presName="composite" presStyleCnt="0"/>
      <dgm:spPr/>
    </dgm:pt>
    <dgm:pt modelId="{1A349077-8F23-4601-98BA-A0BF79EFD7A8}" type="pres">
      <dgm:prSet presAssocID="{78799B83-0662-4E70-BA6C-F84D7E3DD87D}" presName="parentText" presStyleLbl="alignNode1" presStyleIdx="0" presStyleCnt="3" custScaleX="133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B946D-7BD7-4B98-9509-9A6797AD3ADB}" type="pres">
      <dgm:prSet presAssocID="{78799B83-0662-4E70-BA6C-F84D7E3DD87D}" presName="descendantText" presStyleLbl="alignAcc1" presStyleIdx="0" presStyleCnt="3" custScaleX="94039" custLinFactNeighborX="292" custLinFactNeighborY="5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95E94-AB32-4F50-80D5-44882255BE33}" type="pres">
      <dgm:prSet presAssocID="{AAC62E6F-71E3-4AB8-B37F-F710F464C78D}" presName="sp" presStyleCnt="0"/>
      <dgm:spPr/>
    </dgm:pt>
    <dgm:pt modelId="{D4F462C8-A8EB-4E10-A63B-46D1A4BB5E0B}" type="pres">
      <dgm:prSet presAssocID="{60D1AAED-6DAA-43C2-B350-C1CE8120AD4B}" presName="composite" presStyleCnt="0"/>
      <dgm:spPr/>
    </dgm:pt>
    <dgm:pt modelId="{FF80BAF3-EE32-4C47-A882-7CDCC1FE4951}" type="pres">
      <dgm:prSet presAssocID="{60D1AAED-6DAA-43C2-B350-C1CE8120AD4B}" presName="parentText" presStyleLbl="alignNode1" presStyleIdx="1" presStyleCnt="3" custScaleX="134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55817-46C8-40A5-B98E-58CD004689E4}" type="pres">
      <dgm:prSet presAssocID="{60D1AAED-6DAA-43C2-B350-C1CE8120AD4B}" presName="descendantText" presStyleLbl="alignAcc1" presStyleIdx="1" presStyleCnt="3" custScaleX="94839" custLinFactNeighborX="822" custLinFactNeighborY="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E2AFE-E187-410B-8ECF-EE7F835935CE}" type="pres">
      <dgm:prSet presAssocID="{DFB074C0-6DFE-4AE1-9F07-30EF064EE460}" presName="sp" presStyleCnt="0"/>
      <dgm:spPr/>
    </dgm:pt>
    <dgm:pt modelId="{683DDC9C-5476-43DE-9C4B-C9F60B2E22C4}" type="pres">
      <dgm:prSet presAssocID="{2127D43A-E84B-42D6-BB75-BDF200EC82E1}" presName="composite" presStyleCnt="0"/>
      <dgm:spPr/>
    </dgm:pt>
    <dgm:pt modelId="{EAC54E98-79C3-4F67-AEF5-0352D4AC2D12}" type="pres">
      <dgm:prSet presAssocID="{2127D43A-E84B-42D6-BB75-BDF200EC82E1}" presName="parentText" presStyleLbl="alignNode1" presStyleIdx="2" presStyleCnt="3" custScaleX="132911" custLinFactNeighborX="2489" custLinFactNeighborY="-5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E1F1A-C8BB-41AE-9981-E9504410631C}" type="pres">
      <dgm:prSet presAssocID="{2127D43A-E84B-42D6-BB75-BDF200EC82E1}" presName="descendantText" presStyleLbl="alignAcc1" presStyleIdx="2" presStyleCnt="3" custScaleX="94190" custLinFactNeighborX="4147" custLinFactNeighborY="3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23ECF-B4AF-4EB9-BBDB-A0B9A45BA1A4}" type="presOf" srcId="{C874D3B8-BE59-4B34-9B28-CDDE892F3BFD}" destId="{35C55817-46C8-40A5-B98E-58CD004689E4}" srcOrd="0" destOrd="1" presId="urn:microsoft.com/office/officeart/2005/8/layout/chevron2"/>
    <dgm:cxn modelId="{46292E6C-868C-4E96-97DF-BF8EF6E90FBD}" type="presOf" srcId="{871DB6B7-08B6-407C-8EF9-D5E73D066436}" destId="{704E1F1A-C8BB-41AE-9981-E9504410631C}" srcOrd="0" destOrd="2" presId="urn:microsoft.com/office/officeart/2005/8/layout/chevron2"/>
    <dgm:cxn modelId="{4D974FDD-8315-42CF-ABB2-CC68CD0A0B5A}" srcId="{2127D43A-E84B-42D6-BB75-BDF200EC82E1}" destId="{871DB6B7-08B6-407C-8EF9-D5E73D066436}" srcOrd="2" destOrd="0" parTransId="{98BF1D54-77B0-463F-98C4-14628F65DA88}" sibTransId="{2A503B78-D643-4F70-A0D9-5D65BB2F9014}"/>
    <dgm:cxn modelId="{4F28F5EF-3BA1-4E5B-960D-37DC8962C10D}" srcId="{78799B83-0662-4E70-BA6C-F84D7E3DD87D}" destId="{9BDFD48F-D722-4D3F-945C-BC038A55ABF7}" srcOrd="0" destOrd="0" parTransId="{7BAC1FD7-9BF0-4721-B04A-F5A57CE9A804}" sibTransId="{8F8FE04E-A32A-43AB-B859-D60C9469471C}"/>
    <dgm:cxn modelId="{9CE31E15-B02D-4908-BE29-4DFE473E3EE9}" type="presOf" srcId="{0CFBF37A-1347-4B4C-BC76-4467A137E4A3}" destId="{704E1F1A-C8BB-41AE-9981-E9504410631C}" srcOrd="0" destOrd="1" presId="urn:microsoft.com/office/officeart/2005/8/layout/chevron2"/>
    <dgm:cxn modelId="{78D1B6EE-8AF6-40C3-980F-52E54C60646B}" srcId="{2127D43A-E84B-42D6-BB75-BDF200EC82E1}" destId="{0CFBF37A-1347-4B4C-BC76-4467A137E4A3}" srcOrd="1" destOrd="0" parTransId="{68318F88-A89F-4702-B8F2-4C3E68F444CE}" sibTransId="{F5DB6A8A-BE6B-4D8B-9FAF-8955B3EC358F}"/>
    <dgm:cxn modelId="{52A4E857-8B22-4B5D-A089-B9BCF5F7560F}" type="presOf" srcId="{9BDFD48F-D722-4D3F-945C-BC038A55ABF7}" destId="{090B946D-7BD7-4B98-9509-9A6797AD3ADB}" srcOrd="0" destOrd="0" presId="urn:microsoft.com/office/officeart/2005/8/layout/chevron2"/>
    <dgm:cxn modelId="{867229C4-1C1E-4EEB-8040-FA4C4D30352C}" type="presOf" srcId="{2127D43A-E84B-42D6-BB75-BDF200EC82E1}" destId="{EAC54E98-79C3-4F67-AEF5-0352D4AC2D12}" srcOrd="0" destOrd="0" presId="urn:microsoft.com/office/officeart/2005/8/layout/chevron2"/>
    <dgm:cxn modelId="{7BC6AF54-B37D-4032-A4F5-FF25550EE1B3}" type="presOf" srcId="{EE7A6D40-CD9C-4634-A74A-7A0DB3DFBD8B}" destId="{028B16CA-6A01-42BA-87CE-630A2BC06DD9}" srcOrd="0" destOrd="0" presId="urn:microsoft.com/office/officeart/2005/8/layout/chevron2"/>
    <dgm:cxn modelId="{1B1C4936-8397-4B4F-A14B-8E8BF799059E}" srcId="{EE7A6D40-CD9C-4634-A74A-7A0DB3DFBD8B}" destId="{78799B83-0662-4E70-BA6C-F84D7E3DD87D}" srcOrd="0" destOrd="0" parTransId="{FB4B6774-A0B6-4283-BCB2-3DEDB7985267}" sibTransId="{AAC62E6F-71E3-4AB8-B37F-F710F464C78D}"/>
    <dgm:cxn modelId="{5D6C131E-BDAF-4B2A-996B-831A20315CA8}" srcId="{EE7A6D40-CD9C-4634-A74A-7A0DB3DFBD8B}" destId="{2127D43A-E84B-42D6-BB75-BDF200EC82E1}" srcOrd="2" destOrd="0" parTransId="{09FB3A34-1009-48E3-B491-D721859CE2C0}" sibTransId="{CF727BB4-F602-4FCC-959F-1FF6EABC3C54}"/>
    <dgm:cxn modelId="{1DA9E755-5CA5-4563-96F0-FD4ADBCB605F}" srcId="{60D1AAED-6DAA-43C2-B350-C1CE8120AD4B}" destId="{FDEB4556-89DD-4B03-BB4F-AFDAEFFE09B8}" srcOrd="2" destOrd="0" parTransId="{DB920AC0-1CF4-4554-B0F1-7C339802390E}" sibTransId="{82CC4037-7734-4996-86BC-108261E202D0}"/>
    <dgm:cxn modelId="{48F0E2DF-922A-4EA8-8977-5E1A91F3928F}" type="presOf" srcId="{78799B83-0662-4E70-BA6C-F84D7E3DD87D}" destId="{1A349077-8F23-4601-98BA-A0BF79EFD7A8}" srcOrd="0" destOrd="0" presId="urn:microsoft.com/office/officeart/2005/8/layout/chevron2"/>
    <dgm:cxn modelId="{B35FDCE9-153E-4937-8511-7A67013B858B}" type="presOf" srcId="{FDEB4556-89DD-4B03-BB4F-AFDAEFFE09B8}" destId="{35C55817-46C8-40A5-B98E-58CD004689E4}" srcOrd="0" destOrd="2" presId="urn:microsoft.com/office/officeart/2005/8/layout/chevron2"/>
    <dgm:cxn modelId="{B73C4032-FDE7-4606-A123-02E4BFDD15EB}" type="presOf" srcId="{AACB4587-47C6-42A3-9B74-B4F89D86ABF9}" destId="{35C55817-46C8-40A5-B98E-58CD004689E4}" srcOrd="0" destOrd="0" presId="urn:microsoft.com/office/officeart/2005/8/layout/chevron2"/>
    <dgm:cxn modelId="{E8FDAD14-9B70-42E5-B280-6CF07D6600B9}" srcId="{60D1AAED-6DAA-43C2-B350-C1CE8120AD4B}" destId="{C874D3B8-BE59-4B34-9B28-CDDE892F3BFD}" srcOrd="1" destOrd="0" parTransId="{8ADF765B-B14D-4A33-AC38-7D6F93C4B0E6}" sibTransId="{B61FEA55-DD28-4C51-AA37-A0D95302C241}"/>
    <dgm:cxn modelId="{E583ED0C-58FA-486F-A34D-6B0C69FEA0F6}" srcId="{60D1AAED-6DAA-43C2-B350-C1CE8120AD4B}" destId="{AACB4587-47C6-42A3-9B74-B4F89D86ABF9}" srcOrd="0" destOrd="0" parTransId="{668DEE90-E519-41D6-83B4-7482ACC0C6A9}" sibTransId="{D4F0E46C-789D-43A3-9D70-A3C0EAED9E59}"/>
    <dgm:cxn modelId="{9F790236-B82C-4801-A8A4-D67EE6DF5A1C}" srcId="{EE7A6D40-CD9C-4634-A74A-7A0DB3DFBD8B}" destId="{60D1AAED-6DAA-43C2-B350-C1CE8120AD4B}" srcOrd="1" destOrd="0" parTransId="{6CE690BB-F58E-4004-9D27-819FF2778A6D}" sibTransId="{DFB074C0-6DFE-4AE1-9F07-30EF064EE460}"/>
    <dgm:cxn modelId="{1545983E-F035-4250-B8AC-3B3A191510DC}" type="presOf" srcId="{60D1AAED-6DAA-43C2-B350-C1CE8120AD4B}" destId="{FF80BAF3-EE32-4C47-A882-7CDCC1FE4951}" srcOrd="0" destOrd="0" presId="urn:microsoft.com/office/officeart/2005/8/layout/chevron2"/>
    <dgm:cxn modelId="{95655286-ACFC-477A-B85A-7B168B7E9117}" srcId="{2127D43A-E84B-42D6-BB75-BDF200EC82E1}" destId="{F2324798-A08A-431F-A419-4771A824CDF1}" srcOrd="0" destOrd="0" parTransId="{43B4BB40-FFC2-474E-B4AC-BB31D131CD88}" sibTransId="{CE9A4DCA-112D-4BF8-9202-837675333D75}"/>
    <dgm:cxn modelId="{B67EC8E9-A92D-49EC-A359-2EA3DAEDBF0E}" type="presOf" srcId="{F2324798-A08A-431F-A419-4771A824CDF1}" destId="{704E1F1A-C8BB-41AE-9981-E9504410631C}" srcOrd="0" destOrd="0" presId="urn:microsoft.com/office/officeart/2005/8/layout/chevron2"/>
    <dgm:cxn modelId="{BD1FC279-D352-45E5-BF13-7BC25734D246}" type="presParOf" srcId="{028B16CA-6A01-42BA-87CE-630A2BC06DD9}" destId="{6BCB52C1-C76A-43B8-B1D0-466EB0357294}" srcOrd="0" destOrd="0" presId="urn:microsoft.com/office/officeart/2005/8/layout/chevron2"/>
    <dgm:cxn modelId="{2DAC4D4D-469C-4EF9-8A11-9420FD35BD1B}" type="presParOf" srcId="{6BCB52C1-C76A-43B8-B1D0-466EB0357294}" destId="{1A349077-8F23-4601-98BA-A0BF79EFD7A8}" srcOrd="0" destOrd="0" presId="urn:microsoft.com/office/officeart/2005/8/layout/chevron2"/>
    <dgm:cxn modelId="{051417E3-EC84-4FA9-B063-0EAE7DBA13D5}" type="presParOf" srcId="{6BCB52C1-C76A-43B8-B1D0-466EB0357294}" destId="{090B946D-7BD7-4B98-9509-9A6797AD3ADB}" srcOrd="1" destOrd="0" presId="urn:microsoft.com/office/officeart/2005/8/layout/chevron2"/>
    <dgm:cxn modelId="{6960CC6C-4D86-45DB-B482-CC5C63CC5418}" type="presParOf" srcId="{028B16CA-6A01-42BA-87CE-630A2BC06DD9}" destId="{C0A95E94-AB32-4F50-80D5-44882255BE33}" srcOrd="1" destOrd="0" presId="urn:microsoft.com/office/officeart/2005/8/layout/chevron2"/>
    <dgm:cxn modelId="{F02A8F10-C526-4611-98B9-D873EE3E63DA}" type="presParOf" srcId="{028B16CA-6A01-42BA-87CE-630A2BC06DD9}" destId="{D4F462C8-A8EB-4E10-A63B-46D1A4BB5E0B}" srcOrd="2" destOrd="0" presId="urn:microsoft.com/office/officeart/2005/8/layout/chevron2"/>
    <dgm:cxn modelId="{E049AA94-A0D1-4AAE-8733-53D026CF4CB1}" type="presParOf" srcId="{D4F462C8-A8EB-4E10-A63B-46D1A4BB5E0B}" destId="{FF80BAF3-EE32-4C47-A882-7CDCC1FE4951}" srcOrd="0" destOrd="0" presId="urn:microsoft.com/office/officeart/2005/8/layout/chevron2"/>
    <dgm:cxn modelId="{971BE5A4-7D6F-4484-994F-D6EA0684B093}" type="presParOf" srcId="{D4F462C8-A8EB-4E10-A63B-46D1A4BB5E0B}" destId="{35C55817-46C8-40A5-B98E-58CD004689E4}" srcOrd="1" destOrd="0" presId="urn:microsoft.com/office/officeart/2005/8/layout/chevron2"/>
    <dgm:cxn modelId="{113E4293-2EA2-4BB3-8D54-AE50DCC08A47}" type="presParOf" srcId="{028B16CA-6A01-42BA-87CE-630A2BC06DD9}" destId="{7DEE2AFE-E187-410B-8ECF-EE7F835935CE}" srcOrd="3" destOrd="0" presId="urn:microsoft.com/office/officeart/2005/8/layout/chevron2"/>
    <dgm:cxn modelId="{952E5C5D-3BA9-48FD-B29D-8D2080698FE7}" type="presParOf" srcId="{028B16CA-6A01-42BA-87CE-630A2BC06DD9}" destId="{683DDC9C-5476-43DE-9C4B-C9F60B2E22C4}" srcOrd="4" destOrd="0" presId="urn:microsoft.com/office/officeart/2005/8/layout/chevron2"/>
    <dgm:cxn modelId="{D0D4422E-999A-4BC3-BF76-146C18222794}" type="presParOf" srcId="{683DDC9C-5476-43DE-9C4B-C9F60B2E22C4}" destId="{EAC54E98-79C3-4F67-AEF5-0352D4AC2D12}" srcOrd="0" destOrd="0" presId="urn:microsoft.com/office/officeart/2005/8/layout/chevron2"/>
    <dgm:cxn modelId="{47FE9A55-8300-4284-AF14-22ADDBA9DBA0}" type="presParOf" srcId="{683DDC9C-5476-43DE-9C4B-C9F60B2E22C4}" destId="{704E1F1A-C8BB-41AE-9981-E950441063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3B832-015E-41FA-9640-73F9EB6C44A1}" type="doc">
      <dgm:prSet loTypeId="urn:microsoft.com/office/officeart/2005/8/layout/vList3#1" loCatId="list" qsTypeId="urn:microsoft.com/office/officeart/2005/8/quickstyle/3d3" qsCatId="3D" csTypeId="urn:microsoft.com/office/officeart/2005/8/colors/accent6_3" csCatId="accent6" phldr="1"/>
      <dgm:spPr/>
    </dgm:pt>
    <dgm:pt modelId="{68D8AACB-1AA9-47FF-8A42-34EDA72187A6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customshow?id=1&amp;return=true"/>
            </a:rPr>
            <a:t>II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customshow?id=1&amp;return=true"/>
            </a:rPr>
            <a:t>этап - исследовательский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BE6B2E-A0C2-42D4-9B39-A7E5FE3EF379}" type="parTrans" cxnId="{C56DC3F2-A12C-45FE-9EC8-9D87CB53ABA6}">
      <dgm:prSet/>
      <dgm:spPr/>
      <dgm:t>
        <a:bodyPr/>
        <a:lstStyle/>
        <a:p>
          <a:endParaRPr lang="ru-RU"/>
        </a:p>
      </dgm:t>
    </dgm:pt>
    <dgm:pt modelId="{6E4DD0EB-0EFD-4F34-87E2-293983131FDD}" type="sibTrans" cxnId="{C56DC3F2-A12C-45FE-9EC8-9D87CB53ABA6}">
      <dgm:prSet/>
      <dgm:spPr/>
      <dgm:t>
        <a:bodyPr/>
        <a:lstStyle/>
        <a:p>
          <a:endParaRPr lang="ru-RU"/>
        </a:p>
      </dgm:t>
    </dgm:pt>
    <dgm:pt modelId="{1F919006-083F-491D-A2DA-ED7D819CB80F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III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 этап - заключительный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296B23-C64D-49B7-9B84-8003C1FC10E3}" type="parTrans" cxnId="{C04FB7B5-31C8-4FAC-9B4F-3D996EEB3000}">
      <dgm:prSet/>
      <dgm:spPr/>
      <dgm:t>
        <a:bodyPr/>
        <a:lstStyle/>
        <a:p>
          <a:endParaRPr lang="ru-RU"/>
        </a:p>
      </dgm:t>
    </dgm:pt>
    <dgm:pt modelId="{7D9B46BC-9828-4131-9CB9-4158879177AC}" type="sibTrans" cxnId="{C04FB7B5-31C8-4FAC-9B4F-3D996EEB3000}">
      <dgm:prSet/>
      <dgm:spPr/>
      <dgm:t>
        <a:bodyPr/>
        <a:lstStyle/>
        <a:p>
          <a:endParaRPr lang="ru-RU"/>
        </a:p>
      </dgm:t>
    </dgm:pt>
    <dgm:pt modelId="{66012FD5-8F7B-46FC-A12F-21F912F50DAA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customshow?id=0&amp;return=true"/>
            </a:rPr>
            <a:t>I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customshow?id=0&amp;return=true"/>
            </a:rPr>
            <a:t>этап - подготовительный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F863AC-8065-4866-91AF-16D243571487}" type="parTrans" cxnId="{36315FFA-2808-4F08-8A28-DBD6DBE11057}">
      <dgm:prSet/>
      <dgm:spPr/>
      <dgm:t>
        <a:bodyPr/>
        <a:lstStyle/>
        <a:p>
          <a:endParaRPr lang="ru-RU"/>
        </a:p>
      </dgm:t>
    </dgm:pt>
    <dgm:pt modelId="{8E8A0F0B-657D-44C2-852D-068AB21494D3}" type="sibTrans" cxnId="{36315FFA-2808-4F08-8A28-DBD6DBE11057}">
      <dgm:prSet/>
      <dgm:spPr/>
      <dgm:t>
        <a:bodyPr/>
        <a:lstStyle/>
        <a:p>
          <a:endParaRPr lang="ru-RU"/>
        </a:p>
      </dgm:t>
    </dgm:pt>
    <dgm:pt modelId="{1EE64091-8055-4CA0-B1F0-B1D765A79098}" type="pres">
      <dgm:prSet presAssocID="{2F93B832-015E-41FA-9640-73F9EB6C44A1}" presName="linearFlow" presStyleCnt="0">
        <dgm:presLayoutVars>
          <dgm:dir/>
          <dgm:resizeHandles val="exact"/>
        </dgm:presLayoutVars>
      </dgm:prSet>
      <dgm:spPr/>
    </dgm:pt>
    <dgm:pt modelId="{D7A84101-50FE-44E8-94A2-99EE6D3493BC}" type="pres">
      <dgm:prSet presAssocID="{66012FD5-8F7B-46FC-A12F-21F912F50DAA}" presName="composite" presStyleCnt="0"/>
      <dgm:spPr/>
    </dgm:pt>
    <dgm:pt modelId="{B276639F-EC0B-457A-8074-C394657F7B5B}" type="pres">
      <dgm:prSet presAssocID="{66012FD5-8F7B-46FC-A12F-21F912F50DAA}" presName="imgShp" presStyleLbl="fgImgPlac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669F33-DE18-4F2E-A10A-D3352515C5CE}" type="pres">
      <dgm:prSet presAssocID="{66012FD5-8F7B-46FC-A12F-21F912F50DA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9B783-ACE7-46DE-984E-D022F825FC19}" type="pres">
      <dgm:prSet presAssocID="{8E8A0F0B-657D-44C2-852D-068AB21494D3}" presName="spacing" presStyleCnt="0"/>
      <dgm:spPr/>
    </dgm:pt>
    <dgm:pt modelId="{ADEE4822-DA41-402D-8EB4-E3E407724522}" type="pres">
      <dgm:prSet presAssocID="{68D8AACB-1AA9-47FF-8A42-34EDA72187A6}" presName="composite" presStyleCnt="0"/>
      <dgm:spPr/>
    </dgm:pt>
    <dgm:pt modelId="{BF94233F-847B-4BB4-B955-8D39BBEC839C}" type="pres">
      <dgm:prSet presAssocID="{68D8AACB-1AA9-47FF-8A42-34EDA72187A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CFAC44C-3FAA-4927-A7C9-153FFC8ACCCF}" type="pres">
      <dgm:prSet presAssocID="{68D8AACB-1AA9-47FF-8A42-34EDA72187A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A7037-1255-41BB-94F7-666721B6E2E3}" type="pres">
      <dgm:prSet presAssocID="{6E4DD0EB-0EFD-4F34-87E2-293983131FDD}" presName="spacing" presStyleCnt="0"/>
      <dgm:spPr/>
    </dgm:pt>
    <dgm:pt modelId="{3A428E68-F81C-4B72-BE16-8621EEFA0CE8}" type="pres">
      <dgm:prSet presAssocID="{1F919006-083F-491D-A2DA-ED7D819CB80F}" presName="composite" presStyleCnt="0"/>
      <dgm:spPr/>
    </dgm:pt>
    <dgm:pt modelId="{37E99B0E-6EE7-42FF-8ABF-448723A2F8BF}" type="pres">
      <dgm:prSet presAssocID="{1F919006-083F-491D-A2DA-ED7D819CB80F}" presName="imgShp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A6FE0F-0A40-438B-BC87-ECF566CC37CF}" type="pres">
      <dgm:prSet presAssocID="{1F919006-083F-491D-A2DA-ED7D819CB80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433380-7A40-41F5-B6AF-D2AC93E0943F}" type="presOf" srcId="{68D8AACB-1AA9-47FF-8A42-34EDA72187A6}" destId="{5CFAC44C-3FAA-4927-A7C9-153FFC8ACCCF}" srcOrd="0" destOrd="0" presId="urn:microsoft.com/office/officeart/2005/8/layout/vList3#1"/>
    <dgm:cxn modelId="{C04FB7B5-31C8-4FAC-9B4F-3D996EEB3000}" srcId="{2F93B832-015E-41FA-9640-73F9EB6C44A1}" destId="{1F919006-083F-491D-A2DA-ED7D819CB80F}" srcOrd="2" destOrd="0" parTransId="{F4296B23-C64D-49B7-9B84-8003C1FC10E3}" sibTransId="{7D9B46BC-9828-4131-9CB9-4158879177AC}"/>
    <dgm:cxn modelId="{C56DC3F2-A12C-45FE-9EC8-9D87CB53ABA6}" srcId="{2F93B832-015E-41FA-9640-73F9EB6C44A1}" destId="{68D8AACB-1AA9-47FF-8A42-34EDA72187A6}" srcOrd="1" destOrd="0" parTransId="{46BE6B2E-A0C2-42D4-9B39-A7E5FE3EF379}" sibTransId="{6E4DD0EB-0EFD-4F34-87E2-293983131FDD}"/>
    <dgm:cxn modelId="{C0814FFB-45C3-4763-90E6-4C998225997F}" type="presOf" srcId="{2F93B832-015E-41FA-9640-73F9EB6C44A1}" destId="{1EE64091-8055-4CA0-B1F0-B1D765A79098}" srcOrd="0" destOrd="0" presId="urn:microsoft.com/office/officeart/2005/8/layout/vList3#1"/>
    <dgm:cxn modelId="{C841D133-6865-465F-B4A5-D3EA9827921E}" type="presOf" srcId="{1F919006-083F-491D-A2DA-ED7D819CB80F}" destId="{87A6FE0F-0A40-438B-BC87-ECF566CC37CF}" srcOrd="0" destOrd="0" presId="urn:microsoft.com/office/officeart/2005/8/layout/vList3#1"/>
    <dgm:cxn modelId="{36315FFA-2808-4F08-8A28-DBD6DBE11057}" srcId="{2F93B832-015E-41FA-9640-73F9EB6C44A1}" destId="{66012FD5-8F7B-46FC-A12F-21F912F50DAA}" srcOrd="0" destOrd="0" parTransId="{EAF863AC-8065-4866-91AF-16D243571487}" sibTransId="{8E8A0F0B-657D-44C2-852D-068AB21494D3}"/>
    <dgm:cxn modelId="{2D48763F-0C05-4F95-8F73-AFA3E9AE5D98}" type="presOf" srcId="{66012FD5-8F7B-46FC-A12F-21F912F50DAA}" destId="{DE669F33-DE18-4F2E-A10A-D3352515C5CE}" srcOrd="0" destOrd="0" presId="urn:microsoft.com/office/officeart/2005/8/layout/vList3#1"/>
    <dgm:cxn modelId="{FB7689E8-EA47-4BCC-938F-B32FDD0F595E}" type="presParOf" srcId="{1EE64091-8055-4CA0-B1F0-B1D765A79098}" destId="{D7A84101-50FE-44E8-94A2-99EE6D3493BC}" srcOrd="0" destOrd="0" presId="urn:microsoft.com/office/officeart/2005/8/layout/vList3#1"/>
    <dgm:cxn modelId="{FCCD1DDE-CB82-45E5-AE1B-9DF54B0B26A6}" type="presParOf" srcId="{D7A84101-50FE-44E8-94A2-99EE6D3493BC}" destId="{B276639F-EC0B-457A-8074-C394657F7B5B}" srcOrd="0" destOrd="0" presId="urn:microsoft.com/office/officeart/2005/8/layout/vList3#1"/>
    <dgm:cxn modelId="{59187CC9-FA81-4B00-B5EF-4AA98F47504E}" type="presParOf" srcId="{D7A84101-50FE-44E8-94A2-99EE6D3493BC}" destId="{DE669F33-DE18-4F2E-A10A-D3352515C5CE}" srcOrd="1" destOrd="0" presId="urn:microsoft.com/office/officeart/2005/8/layout/vList3#1"/>
    <dgm:cxn modelId="{20CAE247-941B-4258-8700-11AC11E3392F}" type="presParOf" srcId="{1EE64091-8055-4CA0-B1F0-B1D765A79098}" destId="{6229B783-ACE7-46DE-984E-D022F825FC19}" srcOrd="1" destOrd="0" presId="urn:microsoft.com/office/officeart/2005/8/layout/vList3#1"/>
    <dgm:cxn modelId="{F6EAA8D5-C1BA-495F-9415-7A14D1618C20}" type="presParOf" srcId="{1EE64091-8055-4CA0-B1F0-B1D765A79098}" destId="{ADEE4822-DA41-402D-8EB4-E3E407724522}" srcOrd="2" destOrd="0" presId="urn:microsoft.com/office/officeart/2005/8/layout/vList3#1"/>
    <dgm:cxn modelId="{2C65DCAB-6FFF-460F-B92C-B22E1255646D}" type="presParOf" srcId="{ADEE4822-DA41-402D-8EB4-E3E407724522}" destId="{BF94233F-847B-4BB4-B955-8D39BBEC839C}" srcOrd="0" destOrd="0" presId="urn:microsoft.com/office/officeart/2005/8/layout/vList3#1"/>
    <dgm:cxn modelId="{54029899-161F-4503-B29E-BD7ED2BE7B31}" type="presParOf" srcId="{ADEE4822-DA41-402D-8EB4-E3E407724522}" destId="{5CFAC44C-3FAA-4927-A7C9-153FFC8ACCCF}" srcOrd="1" destOrd="0" presId="urn:microsoft.com/office/officeart/2005/8/layout/vList3#1"/>
    <dgm:cxn modelId="{D4D485B9-CC1A-4754-90DB-5384B08ECE03}" type="presParOf" srcId="{1EE64091-8055-4CA0-B1F0-B1D765A79098}" destId="{BD9A7037-1255-41BB-94F7-666721B6E2E3}" srcOrd="3" destOrd="0" presId="urn:microsoft.com/office/officeart/2005/8/layout/vList3#1"/>
    <dgm:cxn modelId="{03597C85-8DB9-4EF2-B67B-AAA2AB367DB7}" type="presParOf" srcId="{1EE64091-8055-4CA0-B1F0-B1D765A79098}" destId="{3A428E68-F81C-4B72-BE16-8621EEFA0CE8}" srcOrd="4" destOrd="0" presId="urn:microsoft.com/office/officeart/2005/8/layout/vList3#1"/>
    <dgm:cxn modelId="{215CBD61-6669-4CDD-8EB2-CF6B736FC0A9}" type="presParOf" srcId="{3A428E68-F81C-4B72-BE16-8621EEFA0CE8}" destId="{37E99B0E-6EE7-42FF-8ABF-448723A2F8BF}" srcOrd="0" destOrd="0" presId="urn:microsoft.com/office/officeart/2005/8/layout/vList3#1"/>
    <dgm:cxn modelId="{6311054F-A78D-44E5-9DB6-D8F07555E676}" type="presParOf" srcId="{3A428E68-F81C-4B72-BE16-8621EEFA0CE8}" destId="{87A6FE0F-0A40-438B-BC87-ECF566CC37C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176AE-BFC9-4A98-855A-E71BA96979CB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3BA94-FEE4-4420-8C41-3D4C9022E2FD}">
      <dgm:prSet phldrT="[Текст]" custT="1"/>
      <dgm:spPr/>
      <dgm:t>
        <a:bodyPr/>
        <a:lstStyle/>
        <a:p>
          <a:pPr algn="ctr"/>
          <a:r>
            <a:rPr lang="ru-RU" sz="20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группе детского сада, в зоне познавательной деятельности разбили мини-огород</a:t>
          </a:r>
          <a:endParaRPr lang="ru-RU" sz="20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678799-2726-41AC-A7D8-8CBBBA139647}" type="parTrans" cxnId="{859F97FF-703E-4624-80A5-221FA94EC30A}">
      <dgm:prSet/>
      <dgm:spPr/>
      <dgm:t>
        <a:bodyPr/>
        <a:lstStyle/>
        <a:p>
          <a:endParaRPr lang="ru-RU"/>
        </a:p>
      </dgm:t>
    </dgm:pt>
    <dgm:pt modelId="{CC3343B8-560E-47DF-990E-1F90AA78C5C1}" type="sibTrans" cxnId="{859F97FF-703E-4624-80A5-221FA94EC30A}">
      <dgm:prSet/>
      <dgm:spPr/>
      <dgm:t>
        <a:bodyPr/>
        <a:lstStyle/>
        <a:p>
          <a:endParaRPr lang="ru-RU"/>
        </a:p>
      </dgm:t>
    </dgm:pt>
    <dgm:pt modelId="{7156F37A-6BAC-4B2B-AAD8-3CE6B94F9D54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Подготовили землю, емкости для посадки лука, лейки, совочки</a:t>
          </a:r>
          <a:endParaRPr lang="ru-RU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184CED-8A2B-4FD4-9243-8A8E582F8222}" type="parTrans" cxnId="{EDE72CF1-3300-437E-A761-40FC5A72BB34}">
      <dgm:prSet/>
      <dgm:spPr/>
      <dgm:t>
        <a:bodyPr/>
        <a:lstStyle/>
        <a:p>
          <a:endParaRPr lang="ru-RU"/>
        </a:p>
      </dgm:t>
    </dgm:pt>
    <dgm:pt modelId="{1314F22F-274A-4153-BEF5-DF6E46CBAA9A}" type="sibTrans" cxnId="{EDE72CF1-3300-437E-A761-40FC5A72BB34}">
      <dgm:prSet/>
      <dgm:spPr/>
      <dgm:t>
        <a:bodyPr/>
        <a:lstStyle/>
        <a:p>
          <a:endParaRPr lang="ru-RU"/>
        </a:p>
      </dgm:t>
    </dgm:pt>
    <dgm:pt modelId="{08F812AF-5557-4F69-8781-0E239556A555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Подобрали иллюстрационный материал и художественное слово (стихи) про лук</a:t>
          </a:r>
          <a:endParaRPr lang="ru-RU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C6C720-5B7F-4D7C-A70F-51262A270668}" type="parTrans" cxnId="{2A55EEB1-E27F-429B-BB9E-2C6DE60666CC}">
      <dgm:prSet/>
      <dgm:spPr/>
      <dgm:t>
        <a:bodyPr/>
        <a:lstStyle/>
        <a:p>
          <a:endParaRPr lang="ru-RU"/>
        </a:p>
      </dgm:t>
    </dgm:pt>
    <dgm:pt modelId="{C8155F2C-7EF6-4DAB-868C-6C3CF767289E}" type="sibTrans" cxnId="{2A55EEB1-E27F-429B-BB9E-2C6DE60666CC}">
      <dgm:prSet/>
      <dgm:spPr/>
      <dgm:t>
        <a:bodyPr/>
        <a:lstStyle/>
        <a:p>
          <a:endParaRPr lang="ru-RU"/>
        </a:p>
      </dgm:t>
    </dgm:pt>
    <dgm:pt modelId="{04513CAA-E592-4124-BEA3-F504E2AD324E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Придумали и сделали персонажа мальчика- Луковку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77905F-454A-4096-B287-7F8F44087F58}" type="parTrans" cxnId="{95366B12-2648-4487-84C4-38227BBABA42}">
      <dgm:prSet/>
      <dgm:spPr/>
      <dgm:t>
        <a:bodyPr/>
        <a:lstStyle/>
        <a:p>
          <a:endParaRPr lang="ru-RU"/>
        </a:p>
      </dgm:t>
    </dgm:pt>
    <dgm:pt modelId="{DF725B9F-CF91-4D60-A510-9D009523ED2A}" type="sibTrans" cxnId="{95366B12-2648-4487-84C4-38227BBABA42}">
      <dgm:prSet/>
      <dgm:spPr/>
      <dgm:t>
        <a:bodyPr/>
        <a:lstStyle/>
        <a:p>
          <a:endParaRPr lang="ru-RU"/>
        </a:p>
      </dgm:t>
    </dgm:pt>
    <dgm:pt modelId="{97E09880-FC20-4835-8841-20A0BE04AD23}" type="pres">
      <dgm:prSet presAssocID="{AFC176AE-BFC9-4A98-855A-E71BA96979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064C7-0C5E-4AF2-AEA2-6907B825B7A4}" type="pres">
      <dgm:prSet presAssocID="{04513CAA-E592-4124-BEA3-F504E2AD324E}" presName="boxAndChildren" presStyleCnt="0"/>
      <dgm:spPr/>
      <dgm:t>
        <a:bodyPr/>
        <a:lstStyle/>
        <a:p>
          <a:endParaRPr lang="ru-RU"/>
        </a:p>
      </dgm:t>
    </dgm:pt>
    <dgm:pt modelId="{DE950194-D94A-4EF1-AD68-60F5897366E3}" type="pres">
      <dgm:prSet presAssocID="{04513CAA-E592-4124-BEA3-F504E2AD324E}" presName="parentTextBox" presStyleLbl="node1" presStyleIdx="0" presStyleCnt="4"/>
      <dgm:spPr/>
      <dgm:t>
        <a:bodyPr/>
        <a:lstStyle/>
        <a:p>
          <a:endParaRPr lang="ru-RU"/>
        </a:p>
      </dgm:t>
    </dgm:pt>
    <dgm:pt modelId="{D5844910-D195-4DA0-9E3D-3B184D2F44BC}" type="pres">
      <dgm:prSet presAssocID="{C8155F2C-7EF6-4DAB-868C-6C3CF767289E}" presName="sp" presStyleCnt="0"/>
      <dgm:spPr/>
      <dgm:t>
        <a:bodyPr/>
        <a:lstStyle/>
        <a:p>
          <a:endParaRPr lang="ru-RU"/>
        </a:p>
      </dgm:t>
    </dgm:pt>
    <dgm:pt modelId="{2DB984EE-6854-4503-83D5-BB01DFE7F738}" type="pres">
      <dgm:prSet presAssocID="{08F812AF-5557-4F69-8781-0E239556A555}" presName="arrowAndChildren" presStyleCnt="0"/>
      <dgm:spPr/>
      <dgm:t>
        <a:bodyPr/>
        <a:lstStyle/>
        <a:p>
          <a:endParaRPr lang="ru-RU"/>
        </a:p>
      </dgm:t>
    </dgm:pt>
    <dgm:pt modelId="{010F962B-3599-4575-8A71-FC8734AB2244}" type="pres">
      <dgm:prSet presAssocID="{08F812AF-5557-4F69-8781-0E239556A55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5971BBC-BCB4-44DF-8B17-A0168A7AC94D}" type="pres">
      <dgm:prSet presAssocID="{1314F22F-274A-4153-BEF5-DF6E46CBAA9A}" presName="sp" presStyleCnt="0"/>
      <dgm:spPr/>
      <dgm:t>
        <a:bodyPr/>
        <a:lstStyle/>
        <a:p>
          <a:endParaRPr lang="ru-RU"/>
        </a:p>
      </dgm:t>
    </dgm:pt>
    <dgm:pt modelId="{29840B1E-FFEF-4633-A4D0-1A74C7195227}" type="pres">
      <dgm:prSet presAssocID="{7156F37A-6BAC-4B2B-AAD8-3CE6B94F9D54}" presName="arrowAndChildren" presStyleCnt="0"/>
      <dgm:spPr/>
      <dgm:t>
        <a:bodyPr/>
        <a:lstStyle/>
        <a:p>
          <a:endParaRPr lang="ru-RU"/>
        </a:p>
      </dgm:t>
    </dgm:pt>
    <dgm:pt modelId="{50F58523-6DE3-4777-8469-5C66726A26C0}" type="pres">
      <dgm:prSet presAssocID="{7156F37A-6BAC-4B2B-AAD8-3CE6B94F9D5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03612D10-EB3D-473E-8C02-74B9AA2121AE}" type="pres">
      <dgm:prSet presAssocID="{CC3343B8-560E-47DF-990E-1F90AA78C5C1}" presName="sp" presStyleCnt="0"/>
      <dgm:spPr/>
      <dgm:t>
        <a:bodyPr/>
        <a:lstStyle/>
        <a:p>
          <a:endParaRPr lang="ru-RU"/>
        </a:p>
      </dgm:t>
    </dgm:pt>
    <dgm:pt modelId="{CDDF79F7-8713-455B-90C9-10AF7564D97F}" type="pres">
      <dgm:prSet presAssocID="{E453BA94-FEE4-4420-8C41-3D4C9022E2FD}" presName="arrowAndChildren" presStyleCnt="0"/>
      <dgm:spPr/>
      <dgm:t>
        <a:bodyPr/>
        <a:lstStyle/>
        <a:p>
          <a:endParaRPr lang="ru-RU"/>
        </a:p>
      </dgm:t>
    </dgm:pt>
    <dgm:pt modelId="{E025C791-A85D-4DD8-9C5E-C2227BA35F0E}" type="pres">
      <dgm:prSet presAssocID="{E453BA94-FEE4-4420-8C41-3D4C9022E2FD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7284370-CA42-4B29-A9F4-CADDC18DCD88}" type="presOf" srcId="{E453BA94-FEE4-4420-8C41-3D4C9022E2FD}" destId="{E025C791-A85D-4DD8-9C5E-C2227BA35F0E}" srcOrd="0" destOrd="0" presId="urn:microsoft.com/office/officeart/2005/8/layout/process4"/>
    <dgm:cxn modelId="{2A55EEB1-E27F-429B-BB9E-2C6DE60666CC}" srcId="{AFC176AE-BFC9-4A98-855A-E71BA96979CB}" destId="{08F812AF-5557-4F69-8781-0E239556A555}" srcOrd="2" destOrd="0" parTransId="{23C6C720-5B7F-4D7C-A70F-51262A270668}" sibTransId="{C8155F2C-7EF6-4DAB-868C-6C3CF767289E}"/>
    <dgm:cxn modelId="{BC5A348D-4DA8-4AF9-AFC7-A32CBB91997D}" type="presOf" srcId="{04513CAA-E592-4124-BEA3-F504E2AD324E}" destId="{DE950194-D94A-4EF1-AD68-60F5897366E3}" srcOrd="0" destOrd="0" presId="urn:microsoft.com/office/officeart/2005/8/layout/process4"/>
    <dgm:cxn modelId="{F294539B-7B6C-4757-8290-C8D175B3029C}" type="presOf" srcId="{08F812AF-5557-4F69-8781-0E239556A555}" destId="{010F962B-3599-4575-8A71-FC8734AB2244}" srcOrd="0" destOrd="0" presId="urn:microsoft.com/office/officeart/2005/8/layout/process4"/>
    <dgm:cxn modelId="{98A90DA3-EF4A-4395-8D64-BC4AAE7FC4DF}" type="presOf" srcId="{7156F37A-6BAC-4B2B-AAD8-3CE6B94F9D54}" destId="{50F58523-6DE3-4777-8469-5C66726A26C0}" srcOrd="0" destOrd="0" presId="urn:microsoft.com/office/officeart/2005/8/layout/process4"/>
    <dgm:cxn modelId="{2DA709FF-A229-4561-9580-834BEFF7F14B}" type="presOf" srcId="{AFC176AE-BFC9-4A98-855A-E71BA96979CB}" destId="{97E09880-FC20-4835-8841-20A0BE04AD23}" srcOrd="0" destOrd="0" presId="urn:microsoft.com/office/officeart/2005/8/layout/process4"/>
    <dgm:cxn modelId="{95366B12-2648-4487-84C4-38227BBABA42}" srcId="{AFC176AE-BFC9-4A98-855A-E71BA96979CB}" destId="{04513CAA-E592-4124-BEA3-F504E2AD324E}" srcOrd="3" destOrd="0" parTransId="{9077905F-454A-4096-B287-7F8F44087F58}" sibTransId="{DF725B9F-CF91-4D60-A510-9D009523ED2A}"/>
    <dgm:cxn modelId="{EDE72CF1-3300-437E-A761-40FC5A72BB34}" srcId="{AFC176AE-BFC9-4A98-855A-E71BA96979CB}" destId="{7156F37A-6BAC-4B2B-AAD8-3CE6B94F9D54}" srcOrd="1" destOrd="0" parTransId="{13184CED-8A2B-4FD4-9243-8A8E582F8222}" sibTransId="{1314F22F-274A-4153-BEF5-DF6E46CBAA9A}"/>
    <dgm:cxn modelId="{859F97FF-703E-4624-80A5-221FA94EC30A}" srcId="{AFC176AE-BFC9-4A98-855A-E71BA96979CB}" destId="{E453BA94-FEE4-4420-8C41-3D4C9022E2FD}" srcOrd="0" destOrd="0" parTransId="{62678799-2726-41AC-A7D8-8CBBBA139647}" sibTransId="{CC3343B8-560E-47DF-990E-1F90AA78C5C1}"/>
    <dgm:cxn modelId="{1F8DAFE6-ED90-436F-BD91-B0FE15AB921C}" type="presParOf" srcId="{97E09880-FC20-4835-8841-20A0BE04AD23}" destId="{F4F064C7-0C5E-4AF2-AEA2-6907B825B7A4}" srcOrd="0" destOrd="0" presId="urn:microsoft.com/office/officeart/2005/8/layout/process4"/>
    <dgm:cxn modelId="{94CD7361-9E91-4063-98BB-4C3EC7B729BE}" type="presParOf" srcId="{F4F064C7-0C5E-4AF2-AEA2-6907B825B7A4}" destId="{DE950194-D94A-4EF1-AD68-60F5897366E3}" srcOrd="0" destOrd="0" presId="urn:microsoft.com/office/officeart/2005/8/layout/process4"/>
    <dgm:cxn modelId="{83EB629C-7D91-4050-AFEB-4325440D3529}" type="presParOf" srcId="{97E09880-FC20-4835-8841-20A0BE04AD23}" destId="{D5844910-D195-4DA0-9E3D-3B184D2F44BC}" srcOrd="1" destOrd="0" presId="urn:microsoft.com/office/officeart/2005/8/layout/process4"/>
    <dgm:cxn modelId="{08B86A7F-58F2-451B-B233-377308FCFA23}" type="presParOf" srcId="{97E09880-FC20-4835-8841-20A0BE04AD23}" destId="{2DB984EE-6854-4503-83D5-BB01DFE7F738}" srcOrd="2" destOrd="0" presId="urn:microsoft.com/office/officeart/2005/8/layout/process4"/>
    <dgm:cxn modelId="{6BE47F0F-C6EE-4C8A-9708-BE843A0E5C07}" type="presParOf" srcId="{2DB984EE-6854-4503-83D5-BB01DFE7F738}" destId="{010F962B-3599-4575-8A71-FC8734AB2244}" srcOrd="0" destOrd="0" presId="urn:microsoft.com/office/officeart/2005/8/layout/process4"/>
    <dgm:cxn modelId="{D95C4DEC-7380-40FF-A3E8-9C113EE52FE4}" type="presParOf" srcId="{97E09880-FC20-4835-8841-20A0BE04AD23}" destId="{95971BBC-BCB4-44DF-8B17-A0168A7AC94D}" srcOrd="3" destOrd="0" presId="urn:microsoft.com/office/officeart/2005/8/layout/process4"/>
    <dgm:cxn modelId="{43D76C63-29BC-4A62-A1BB-6AFCA64E231B}" type="presParOf" srcId="{97E09880-FC20-4835-8841-20A0BE04AD23}" destId="{29840B1E-FFEF-4633-A4D0-1A74C7195227}" srcOrd="4" destOrd="0" presId="urn:microsoft.com/office/officeart/2005/8/layout/process4"/>
    <dgm:cxn modelId="{7F3FF1E9-70E2-4032-9883-326643E47660}" type="presParOf" srcId="{29840B1E-FFEF-4633-A4D0-1A74C7195227}" destId="{50F58523-6DE3-4777-8469-5C66726A26C0}" srcOrd="0" destOrd="0" presId="urn:microsoft.com/office/officeart/2005/8/layout/process4"/>
    <dgm:cxn modelId="{B3DA0168-E4D6-4C85-8EE7-75519C5A0AA4}" type="presParOf" srcId="{97E09880-FC20-4835-8841-20A0BE04AD23}" destId="{03612D10-EB3D-473E-8C02-74B9AA2121AE}" srcOrd="5" destOrd="0" presId="urn:microsoft.com/office/officeart/2005/8/layout/process4"/>
    <dgm:cxn modelId="{CB2502EE-ADFD-44E3-9902-10F690A73C6F}" type="presParOf" srcId="{97E09880-FC20-4835-8841-20A0BE04AD23}" destId="{CDDF79F7-8713-455B-90C9-10AF7564D97F}" srcOrd="6" destOrd="0" presId="urn:microsoft.com/office/officeart/2005/8/layout/process4"/>
    <dgm:cxn modelId="{EBB6DCC5-938D-4068-B7A9-37C9C6B71FAC}" type="presParOf" srcId="{CDDF79F7-8713-455B-90C9-10AF7564D97F}" destId="{E025C791-A85D-4DD8-9C5E-C2227BA35F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C176AE-BFC9-4A98-855A-E71BA96979CB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3BA94-FEE4-4420-8C41-3D4C9022E2FD}">
      <dgm:prSet phldrT="[Текст]" custT="1"/>
      <dgm:spPr/>
      <dgm:t>
        <a:bodyPr/>
        <a:lstStyle/>
        <a:p>
          <a:pPr algn="ctr"/>
          <a:r>
            <a:rPr lang="ru-RU" sz="20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лука: форма, цвет</a:t>
          </a:r>
          <a:endParaRPr lang="ru-RU" sz="20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678799-2726-41AC-A7D8-8CBBBA139647}" type="parTrans" cxnId="{859F97FF-703E-4624-80A5-221FA94EC30A}">
      <dgm:prSet/>
      <dgm:spPr/>
      <dgm:t>
        <a:bodyPr/>
        <a:lstStyle/>
        <a:p>
          <a:endParaRPr lang="ru-RU"/>
        </a:p>
      </dgm:t>
    </dgm:pt>
    <dgm:pt modelId="{CC3343B8-560E-47DF-990E-1F90AA78C5C1}" type="sibTrans" cxnId="{859F97FF-703E-4624-80A5-221FA94EC30A}">
      <dgm:prSet/>
      <dgm:spPr/>
      <dgm:t>
        <a:bodyPr/>
        <a:lstStyle/>
        <a:p>
          <a:endParaRPr lang="ru-RU"/>
        </a:p>
      </dgm:t>
    </dgm:pt>
    <dgm:pt modelId="{7156F37A-6BAC-4B2B-AAD8-3CE6B94F9D54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принимали участие в посадке лука вместе с воспитателями</a:t>
          </a:r>
          <a:endParaRPr lang="ru-RU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184CED-8A2B-4FD4-9243-8A8E582F8222}" type="parTrans" cxnId="{EDE72CF1-3300-437E-A761-40FC5A72BB34}">
      <dgm:prSet/>
      <dgm:spPr/>
      <dgm:t>
        <a:bodyPr/>
        <a:lstStyle/>
        <a:p>
          <a:endParaRPr lang="ru-RU"/>
        </a:p>
      </dgm:t>
    </dgm:pt>
    <dgm:pt modelId="{1314F22F-274A-4153-BEF5-DF6E46CBAA9A}" type="sibTrans" cxnId="{EDE72CF1-3300-437E-A761-40FC5A72BB34}">
      <dgm:prSet/>
      <dgm:spPr/>
      <dgm:t>
        <a:bodyPr/>
        <a:lstStyle/>
        <a:p>
          <a:endParaRPr lang="ru-RU"/>
        </a:p>
      </dgm:t>
    </dgm:pt>
    <dgm:pt modelId="{08F812AF-5557-4F69-8781-0E239556A555}">
      <dgm:prSet phldrT="[Текст]" custT="1"/>
      <dgm:spPr/>
      <dgm:t>
        <a:bodyPr/>
        <a:lstStyle/>
        <a:p>
          <a:r>
            <a:rPr lang="ru-RU" sz="20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Наблюдали за появлением корешков</a:t>
          </a:r>
          <a:endParaRPr lang="ru-RU" sz="20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C6C720-5B7F-4D7C-A70F-51262A270668}" type="parTrans" cxnId="{2A55EEB1-E27F-429B-BB9E-2C6DE60666CC}">
      <dgm:prSet/>
      <dgm:spPr/>
      <dgm:t>
        <a:bodyPr/>
        <a:lstStyle/>
        <a:p>
          <a:endParaRPr lang="ru-RU"/>
        </a:p>
      </dgm:t>
    </dgm:pt>
    <dgm:pt modelId="{C8155F2C-7EF6-4DAB-868C-6C3CF767289E}" type="sibTrans" cxnId="{2A55EEB1-E27F-429B-BB9E-2C6DE60666CC}">
      <dgm:prSet/>
      <dgm:spPr/>
      <dgm:t>
        <a:bodyPr/>
        <a:lstStyle/>
        <a:p>
          <a:endParaRPr lang="ru-RU"/>
        </a:p>
      </dgm:t>
    </dgm:pt>
    <dgm:pt modelId="{04513CAA-E592-4124-BEA3-F504E2AD324E}">
      <dgm:prSet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Рассматривали зеленые перья-листики</a:t>
          </a:r>
          <a:endParaRPr lang="ru-RU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77905F-454A-4096-B287-7F8F44087F58}" type="parTrans" cxnId="{95366B12-2648-4487-84C4-38227BBABA42}">
      <dgm:prSet/>
      <dgm:spPr/>
      <dgm:t>
        <a:bodyPr/>
        <a:lstStyle/>
        <a:p>
          <a:endParaRPr lang="ru-RU"/>
        </a:p>
      </dgm:t>
    </dgm:pt>
    <dgm:pt modelId="{DF725B9F-CF91-4D60-A510-9D009523ED2A}" type="sibTrans" cxnId="{95366B12-2648-4487-84C4-38227BBABA42}">
      <dgm:prSet/>
      <dgm:spPr/>
      <dgm:t>
        <a:bodyPr/>
        <a:lstStyle/>
        <a:p>
          <a:endParaRPr lang="ru-RU"/>
        </a:p>
      </dgm:t>
    </dgm:pt>
    <dgm:pt modelId="{97E09880-FC20-4835-8841-20A0BE04AD23}" type="pres">
      <dgm:prSet presAssocID="{AFC176AE-BFC9-4A98-855A-E71BA96979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064C7-0C5E-4AF2-AEA2-6907B825B7A4}" type="pres">
      <dgm:prSet presAssocID="{04513CAA-E592-4124-BEA3-F504E2AD324E}" presName="boxAndChildren" presStyleCnt="0"/>
      <dgm:spPr/>
      <dgm:t>
        <a:bodyPr/>
        <a:lstStyle/>
        <a:p>
          <a:endParaRPr lang="ru-RU"/>
        </a:p>
      </dgm:t>
    </dgm:pt>
    <dgm:pt modelId="{DE950194-D94A-4EF1-AD68-60F5897366E3}" type="pres">
      <dgm:prSet presAssocID="{04513CAA-E592-4124-BEA3-F504E2AD324E}" presName="parentTextBox" presStyleLbl="node1" presStyleIdx="0" presStyleCnt="4"/>
      <dgm:spPr/>
      <dgm:t>
        <a:bodyPr/>
        <a:lstStyle/>
        <a:p>
          <a:endParaRPr lang="ru-RU"/>
        </a:p>
      </dgm:t>
    </dgm:pt>
    <dgm:pt modelId="{D5844910-D195-4DA0-9E3D-3B184D2F44BC}" type="pres">
      <dgm:prSet presAssocID="{C8155F2C-7EF6-4DAB-868C-6C3CF767289E}" presName="sp" presStyleCnt="0"/>
      <dgm:spPr/>
      <dgm:t>
        <a:bodyPr/>
        <a:lstStyle/>
        <a:p>
          <a:endParaRPr lang="ru-RU"/>
        </a:p>
      </dgm:t>
    </dgm:pt>
    <dgm:pt modelId="{2DB984EE-6854-4503-83D5-BB01DFE7F738}" type="pres">
      <dgm:prSet presAssocID="{08F812AF-5557-4F69-8781-0E239556A555}" presName="arrowAndChildren" presStyleCnt="0"/>
      <dgm:spPr/>
      <dgm:t>
        <a:bodyPr/>
        <a:lstStyle/>
        <a:p>
          <a:endParaRPr lang="ru-RU"/>
        </a:p>
      </dgm:t>
    </dgm:pt>
    <dgm:pt modelId="{010F962B-3599-4575-8A71-FC8734AB2244}" type="pres">
      <dgm:prSet presAssocID="{08F812AF-5557-4F69-8781-0E239556A55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5971BBC-BCB4-44DF-8B17-A0168A7AC94D}" type="pres">
      <dgm:prSet presAssocID="{1314F22F-274A-4153-BEF5-DF6E46CBAA9A}" presName="sp" presStyleCnt="0"/>
      <dgm:spPr/>
      <dgm:t>
        <a:bodyPr/>
        <a:lstStyle/>
        <a:p>
          <a:endParaRPr lang="ru-RU"/>
        </a:p>
      </dgm:t>
    </dgm:pt>
    <dgm:pt modelId="{29840B1E-FFEF-4633-A4D0-1A74C7195227}" type="pres">
      <dgm:prSet presAssocID="{7156F37A-6BAC-4B2B-AAD8-3CE6B94F9D54}" presName="arrowAndChildren" presStyleCnt="0"/>
      <dgm:spPr/>
      <dgm:t>
        <a:bodyPr/>
        <a:lstStyle/>
        <a:p>
          <a:endParaRPr lang="ru-RU"/>
        </a:p>
      </dgm:t>
    </dgm:pt>
    <dgm:pt modelId="{50F58523-6DE3-4777-8469-5C66726A26C0}" type="pres">
      <dgm:prSet presAssocID="{7156F37A-6BAC-4B2B-AAD8-3CE6B94F9D5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03612D10-EB3D-473E-8C02-74B9AA2121AE}" type="pres">
      <dgm:prSet presAssocID="{CC3343B8-560E-47DF-990E-1F90AA78C5C1}" presName="sp" presStyleCnt="0"/>
      <dgm:spPr/>
      <dgm:t>
        <a:bodyPr/>
        <a:lstStyle/>
        <a:p>
          <a:endParaRPr lang="ru-RU"/>
        </a:p>
      </dgm:t>
    </dgm:pt>
    <dgm:pt modelId="{CDDF79F7-8713-455B-90C9-10AF7564D97F}" type="pres">
      <dgm:prSet presAssocID="{E453BA94-FEE4-4420-8C41-3D4C9022E2FD}" presName="arrowAndChildren" presStyleCnt="0"/>
      <dgm:spPr/>
      <dgm:t>
        <a:bodyPr/>
        <a:lstStyle/>
        <a:p>
          <a:endParaRPr lang="ru-RU"/>
        </a:p>
      </dgm:t>
    </dgm:pt>
    <dgm:pt modelId="{E025C791-A85D-4DD8-9C5E-C2227BA35F0E}" type="pres">
      <dgm:prSet presAssocID="{E453BA94-FEE4-4420-8C41-3D4C9022E2FD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61018E75-AB16-4066-A4E0-9DBA50B8BE0D}" type="presOf" srcId="{04513CAA-E592-4124-BEA3-F504E2AD324E}" destId="{DE950194-D94A-4EF1-AD68-60F5897366E3}" srcOrd="0" destOrd="0" presId="urn:microsoft.com/office/officeart/2005/8/layout/process4"/>
    <dgm:cxn modelId="{2A55EEB1-E27F-429B-BB9E-2C6DE60666CC}" srcId="{AFC176AE-BFC9-4A98-855A-E71BA96979CB}" destId="{08F812AF-5557-4F69-8781-0E239556A555}" srcOrd="2" destOrd="0" parTransId="{23C6C720-5B7F-4D7C-A70F-51262A270668}" sibTransId="{C8155F2C-7EF6-4DAB-868C-6C3CF767289E}"/>
    <dgm:cxn modelId="{EDE72CF1-3300-437E-A761-40FC5A72BB34}" srcId="{AFC176AE-BFC9-4A98-855A-E71BA96979CB}" destId="{7156F37A-6BAC-4B2B-AAD8-3CE6B94F9D54}" srcOrd="1" destOrd="0" parTransId="{13184CED-8A2B-4FD4-9243-8A8E582F8222}" sibTransId="{1314F22F-274A-4153-BEF5-DF6E46CBAA9A}"/>
    <dgm:cxn modelId="{01160B11-601A-4BDD-AA13-E0A4F55F891B}" type="presOf" srcId="{08F812AF-5557-4F69-8781-0E239556A555}" destId="{010F962B-3599-4575-8A71-FC8734AB2244}" srcOrd="0" destOrd="0" presId="urn:microsoft.com/office/officeart/2005/8/layout/process4"/>
    <dgm:cxn modelId="{3D358E20-5172-494D-97D9-489B9345D33A}" type="presOf" srcId="{7156F37A-6BAC-4B2B-AAD8-3CE6B94F9D54}" destId="{50F58523-6DE3-4777-8469-5C66726A26C0}" srcOrd="0" destOrd="0" presId="urn:microsoft.com/office/officeart/2005/8/layout/process4"/>
    <dgm:cxn modelId="{ABEDADAD-2E6C-47A4-87A0-A58E77597686}" type="presOf" srcId="{AFC176AE-BFC9-4A98-855A-E71BA96979CB}" destId="{97E09880-FC20-4835-8841-20A0BE04AD23}" srcOrd="0" destOrd="0" presId="urn:microsoft.com/office/officeart/2005/8/layout/process4"/>
    <dgm:cxn modelId="{95366B12-2648-4487-84C4-38227BBABA42}" srcId="{AFC176AE-BFC9-4A98-855A-E71BA96979CB}" destId="{04513CAA-E592-4124-BEA3-F504E2AD324E}" srcOrd="3" destOrd="0" parTransId="{9077905F-454A-4096-B287-7F8F44087F58}" sibTransId="{DF725B9F-CF91-4D60-A510-9D009523ED2A}"/>
    <dgm:cxn modelId="{859F97FF-703E-4624-80A5-221FA94EC30A}" srcId="{AFC176AE-BFC9-4A98-855A-E71BA96979CB}" destId="{E453BA94-FEE4-4420-8C41-3D4C9022E2FD}" srcOrd="0" destOrd="0" parTransId="{62678799-2726-41AC-A7D8-8CBBBA139647}" sibTransId="{CC3343B8-560E-47DF-990E-1F90AA78C5C1}"/>
    <dgm:cxn modelId="{A2E36D00-902D-4C57-8B31-9E32C2DBCFA0}" type="presOf" srcId="{E453BA94-FEE4-4420-8C41-3D4C9022E2FD}" destId="{E025C791-A85D-4DD8-9C5E-C2227BA35F0E}" srcOrd="0" destOrd="0" presId="urn:microsoft.com/office/officeart/2005/8/layout/process4"/>
    <dgm:cxn modelId="{E70C6F44-AA89-48B7-828F-1A49EAEB4D06}" type="presParOf" srcId="{97E09880-FC20-4835-8841-20A0BE04AD23}" destId="{F4F064C7-0C5E-4AF2-AEA2-6907B825B7A4}" srcOrd="0" destOrd="0" presId="urn:microsoft.com/office/officeart/2005/8/layout/process4"/>
    <dgm:cxn modelId="{3436FF7F-AB76-492D-A52B-C3E045007BCC}" type="presParOf" srcId="{F4F064C7-0C5E-4AF2-AEA2-6907B825B7A4}" destId="{DE950194-D94A-4EF1-AD68-60F5897366E3}" srcOrd="0" destOrd="0" presId="urn:microsoft.com/office/officeart/2005/8/layout/process4"/>
    <dgm:cxn modelId="{C8A67E66-1C35-4204-92CF-04B0A9E500BD}" type="presParOf" srcId="{97E09880-FC20-4835-8841-20A0BE04AD23}" destId="{D5844910-D195-4DA0-9E3D-3B184D2F44BC}" srcOrd="1" destOrd="0" presId="urn:microsoft.com/office/officeart/2005/8/layout/process4"/>
    <dgm:cxn modelId="{236AA02D-36D5-4872-A2E0-73A30F6BCF0C}" type="presParOf" srcId="{97E09880-FC20-4835-8841-20A0BE04AD23}" destId="{2DB984EE-6854-4503-83D5-BB01DFE7F738}" srcOrd="2" destOrd="0" presId="urn:microsoft.com/office/officeart/2005/8/layout/process4"/>
    <dgm:cxn modelId="{277E3F32-3A04-4781-9395-1161C00F8008}" type="presParOf" srcId="{2DB984EE-6854-4503-83D5-BB01DFE7F738}" destId="{010F962B-3599-4575-8A71-FC8734AB2244}" srcOrd="0" destOrd="0" presId="urn:microsoft.com/office/officeart/2005/8/layout/process4"/>
    <dgm:cxn modelId="{5454992F-2251-486F-A67C-6F2D4610E057}" type="presParOf" srcId="{97E09880-FC20-4835-8841-20A0BE04AD23}" destId="{95971BBC-BCB4-44DF-8B17-A0168A7AC94D}" srcOrd="3" destOrd="0" presId="urn:microsoft.com/office/officeart/2005/8/layout/process4"/>
    <dgm:cxn modelId="{FD0A26DF-5350-4771-9465-C1284EA46C68}" type="presParOf" srcId="{97E09880-FC20-4835-8841-20A0BE04AD23}" destId="{29840B1E-FFEF-4633-A4D0-1A74C7195227}" srcOrd="4" destOrd="0" presId="urn:microsoft.com/office/officeart/2005/8/layout/process4"/>
    <dgm:cxn modelId="{7FF2421C-EAAD-4CAF-8615-84FDF6ABCD47}" type="presParOf" srcId="{29840B1E-FFEF-4633-A4D0-1A74C7195227}" destId="{50F58523-6DE3-4777-8469-5C66726A26C0}" srcOrd="0" destOrd="0" presId="urn:microsoft.com/office/officeart/2005/8/layout/process4"/>
    <dgm:cxn modelId="{B6585DB1-9712-49F0-A73D-6F5E2EDB75D1}" type="presParOf" srcId="{97E09880-FC20-4835-8841-20A0BE04AD23}" destId="{03612D10-EB3D-473E-8C02-74B9AA2121AE}" srcOrd="5" destOrd="0" presId="urn:microsoft.com/office/officeart/2005/8/layout/process4"/>
    <dgm:cxn modelId="{931D7698-CC51-4A10-B57A-7D29A48C4898}" type="presParOf" srcId="{97E09880-FC20-4835-8841-20A0BE04AD23}" destId="{CDDF79F7-8713-455B-90C9-10AF7564D97F}" srcOrd="6" destOrd="0" presId="urn:microsoft.com/office/officeart/2005/8/layout/process4"/>
    <dgm:cxn modelId="{CA95E1F8-8D61-4067-A8E2-4AF97A46B660}" type="presParOf" srcId="{CDDF79F7-8713-455B-90C9-10AF7564D97F}" destId="{E025C791-A85D-4DD8-9C5E-C2227BA35F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E1539B-32F2-4DC4-BB22-85E08466FAEA}" type="doc">
      <dgm:prSet loTypeId="urn:microsoft.com/office/officeart/2005/8/layout/lProcess3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D3389AC-1D0B-4EEA-A315-0C8B28C866D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Продуктивная деятельность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209DB6-95C3-4D82-80F5-C67E8C056236}" type="parTrans" cxnId="{53E7C52F-D76B-42A6-8383-115E3F89014E}">
      <dgm:prSet/>
      <dgm:spPr/>
      <dgm:t>
        <a:bodyPr/>
        <a:lstStyle/>
        <a:p>
          <a:endParaRPr lang="ru-RU"/>
        </a:p>
      </dgm:t>
    </dgm:pt>
    <dgm:pt modelId="{E47E8B17-72B9-4AC5-8591-67720ADF6EB5}" type="sibTrans" cxnId="{53E7C52F-D76B-42A6-8383-115E3F89014E}">
      <dgm:prSet/>
      <dgm:spPr/>
      <dgm:t>
        <a:bodyPr/>
        <a:lstStyle/>
        <a:p>
          <a:endParaRPr lang="ru-RU"/>
        </a:p>
      </dgm:t>
    </dgm:pt>
    <dgm:pt modelId="{1F3B778B-9AED-4B35-A7DA-DEF68FF0C5B1}">
      <dgm:prSet phldrT="[Текст]"/>
      <dgm:spPr/>
      <dgm:t>
        <a:bodyPr/>
        <a:lstStyle/>
        <a:p>
          <a:r>
            <a:rPr lang="ru-RU" dirty="0" smtClean="0"/>
            <a:t>НОД Рисование пальчиками «Вырос наш зеленый лук</a:t>
          </a:r>
          <a:endParaRPr lang="ru-RU" dirty="0"/>
        </a:p>
      </dgm:t>
    </dgm:pt>
    <dgm:pt modelId="{732F8C63-D5A7-4618-BE56-4A2C3AA3BDBA}" type="parTrans" cxnId="{58921F9D-8A1B-48C5-9AB2-6A353A2BF885}">
      <dgm:prSet/>
      <dgm:spPr/>
      <dgm:t>
        <a:bodyPr/>
        <a:lstStyle/>
        <a:p>
          <a:endParaRPr lang="ru-RU"/>
        </a:p>
      </dgm:t>
    </dgm:pt>
    <dgm:pt modelId="{103F28BA-3FC8-4D43-86B0-5370B7BE93DB}" type="sibTrans" cxnId="{58921F9D-8A1B-48C5-9AB2-6A353A2BF885}">
      <dgm:prSet/>
      <dgm:spPr/>
      <dgm:t>
        <a:bodyPr/>
        <a:lstStyle/>
        <a:p>
          <a:endParaRPr lang="ru-RU"/>
        </a:p>
      </dgm:t>
    </dgm:pt>
    <dgm:pt modelId="{FB47912B-49A2-4A7E-BFB5-22655E7C5ED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Игровая деятельность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997497-C58F-46C0-98E2-F46F1BF93A76}" type="parTrans" cxnId="{53EA0999-D553-48B5-87F0-0516C05B432C}">
      <dgm:prSet/>
      <dgm:spPr/>
      <dgm:t>
        <a:bodyPr/>
        <a:lstStyle/>
        <a:p>
          <a:endParaRPr lang="ru-RU"/>
        </a:p>
      </dgm:t>
    </dgm:pt>
    <dgm:pt modelId="{CA9638CB-E192-4D61-A261-949A317A6F83}" type="sibTrans" cxnId="{53EA0999-D553-48B5-87F0-0516C05B432C}">
      <dgm:prSet/>
      <dgm:spPr/>
      <dgm:t>
        <a:bodyPr/>
        <a:lstStyle/>
        <a:p>
          <a:endParaRPr lang="ru-RU"/>
        </a:p>
      </dgm:t>
    </dgm:pt>
    <dgm:pt modelId="{1D5B18EF-E696-4DAE-AF50-C3140FCFAE29}">
      <dgm:prSet phldrT="[Текст]"/>
      <dgm:spPr/>
      <dgm:t>
        <a:bodyPr/>
        <a:lstStyle/>
        <a:p>
          <a:r>
            <a:rPr lang="ru-RU" dirty="0" smtClean="0"/>
            <a:t>Дидактические игры «Собери урожай», «Разрезные картинки», «Собери овощи в корзину»</a:t>
          </a:r>
          <a:endParaRPr lang="ru-RU" dirty="0"/>
        </a:p>
      </dgm:t>
    </dgm:pt>
    <dgm:pt modelId="{002132F6-5549-41D8-9231-890E84E02FD9}" type="parTrans" cxnId="{9106210E-F4F6-4082-B009-9293B1F220A5}">
      <dgm:prSet/>
      <dgm:spPr/>
      <dgm:t>
        <a:bodyPr/>
        <a:lstStyle/>
        <a:p>
          <a:endParaRPr lang="ru-RU"/>
        </a:p>
      </dgm:t>
    </dgm:pt>
    <dgm:pt modelId="{3147AEBB-4CE2-4C97-8B5C-0239942ACC63}" type="sibTrans" cxnId="{9106210E-F4F6-4082-B009-9293B1F220A5}">
      <dgm:prSet/>
      <dgm:spPr/>
      <dgm:t>
        <a:bodyPr/>
        <a:lstStyle/>
        <a:p>
          <a:endParaRPr lang="ru-RU"/>
        </a:p>
      </dgm:t>
    </dgm:pt>
    <dgm:pt modelId="{BEEE28AF-3D67-46EB-8AF2-46C30B611C8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0DB0BA-92DF-4915-8D4E-6842A8414E6A}" type="parTrans" cxnId="{C1AB622B-ED54-4005-8678-7745B1C45A84}">
      <dgm:prSet/>
      <dgm:spPr/>
      <dgm:t>
        <a:bodyPr/>
        <a:lstStyle/>
        <a:p>
          <a:endParaRPr lang="ru-RU"/>
        </a:p>
      </dgm:t>
    </dgm:pt>
    <dgm:pt modelId="{5C7E3C6B-2875-4344-85E9-511A1A7D639A}" type="sibTrans" cxnId="{C1AB622B-ED54-4005-8678-7745B1C45A84}">
      <dgm:prSet/>
      <dgm:spPr/>
      <dgm:t>
        <a:bodyPr/>
        <a:lstStyle/>
        <a:p>
          <a:endParaRPr lang="ru-RU"/>
        </a:p>
      </dgm:t>
    </dgm:pt>
    <dgm:pt modelId="{5DA25D62-51DE-4835-95A2-C1951AF7055E}">
      <dgm:prSet phldrT="[Текст]"/>
      <dgm:spPr/>
      <dgm:t>
        <a:bodyPr/>
        <a:lstStyle/>
        <a:p>
          <a:r>
            <a:rPr lang="ru-RU" dirty="0" smtClean="0"/>
            <a:t>Самостоятельная деятельность детей в уголке природы</a:t>
          </a:r>
          <a:endParaRPr lang="ru-RU" dirty="0"/>
        </a:p>
      </dgm:t>
    </dgm:pt>
    <dgm:pt modelId="{77BD9F20-3CE7-4BC3-9EA6-C2FF6B2A89B0}" type="parTrans" cxnId="{8B77B501-D58F-4918-A507-5F315816DAC4}">
      <dgm:prSet/>
      <dgm:spPr/>
      <dgm:t>
        <a:bodyPr/>
        <a:lstStyle/>
        <a:p>
          <a:endParaRPr lang="ru-RU"/>
        </a:p>
      </dgm:t>
    </dgm:pt>
    <dgm:pt modelId="{00271918-0D09-406B-A343-04A78101EAC3}" type="sibTrans" cxnId="{8B77B501-D58F-4918-A507-5F315816DAC4}">
      <dgm:prSet/>
      <dgm:spPr/>
      <dgm:t>
        <a:bodyPr/>
        <a:lstStyle/>
        <a:p>
          <a:endParaRPr lang="ru-RU"/>
        </a:p>
      </dgm:t>
    </dgm:pt>
    <dgm:pt modelId="{9391E460-DA4C-4CA0-A8C0-483845FA2F47}" type="pres">
      <dgm:prSet presAssocID="{06E1539B-32F2-4DC4-BB22-85E08466FAE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D9778F-A4A2-4FAA-9885-12844AC71EDC}" type="pres">
      <dgm:prSet presAssocID="{CD3389AC-1D0B-4EEA-A315-0C8B28C866D2}" presName="horFlow" presStyleCnt="0"/>
      <dgm:spPr/>
    </dgm:pt>
    <dgm:pt modelId="{AEE8D586-F328-4B43-955F-8A5547EC3C4D}" type="pres">
      <dgm:prSet presAssocID="{CD3389AC-1D0B-4EEA-A315-0C8B28C866D2}" presName="bigChev" presStyleLbl="node1" presStyleIdx="0" presStyleCnt="3" custScaleX="116271"/>
      <dgm:spPr/>
      <dgm:t>
        <a:bodyPr/>
        <a:lstStyle/>
        <a:p>
          <a:endParaRPr lang="ru-RU"/>
        </a:p>
      </dgm:t>
    </dgm:pt>
    <dgm:pt modelId="{C3138C23-4E92-48D6-8E61-8A8B6E630C87}" type="pres">
      <dgm:prSet presAssocID="{732F8C63-D5A7-4618-BE56-4A2C3AA3BDBA}" presName="parTrans" presStyleCnt="0"/>
      <dgm:spPr/>
    </dgm:pt>
    <dgm:pt modelId="{7990EF66-003E-43F7-9CE0-20A7C842B023}" type="pres">
      <dgm:prSet presAssocID="{1F3B778B-9AED-4B35-A7DA-DEF68FF0C5B1}" presName="node" presStyleLbl="alignAccFollowNode1" presStyleIdx="0" presStyleCnt="3" custScaleX="20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F34DC-6ECB-4653-AD70-37244080BA05}" type="pres">
      <dgm:prSet presAssocID="{CD3389AC-1D0B-4EEA-A315-0C8B28C866D2}" presName="vSp" presStyleCnt="0"/>
      <dgm:spPr/>
    </dgm:pt>
    <dgm:pt modelId="{666E77D6-FBEA-4740-9FD6-231606082416}" type="pres">
      <dgm:prSet presAssocID="{FB47912B-49A2-4A7E-BFB5-22655E7C5ED4}" presName="horFlow" presStyleCnt="0"/>
      <dgm:spPr/>
    </dgm:pt>
    <dgm:pt modelId="{3B466C43-28F6-4449-BAFB-14EBBB30C7C1}" type="pres">
      <dgm:prSet presAssocID="{FB47912B-49A2-4A7E-BFB5-22655E7C5ED4}" presName="bigChev" presStyleLbl="node1" presStyleIdx="1" presStyleCnt="3" custScaleX="115296"/>
      <dgm:spPr/>
      <dgm:t>
        <a:bodyPr/>
        <a:lstStyle/>
        <a:p>
          <a:endParaRPr lang="ru-RU"/>
        </a:p>
      </dgm:t>
    </dgm:pt>
    <dgm:pt modelId="{90710530-1578-4CA7-913F-6899446C35CC}" type="pres">
      <dgm:prSet presAssocID="{002132F6-5549-41D8-9231-890E84E02FD9}" presName="parTrans" presStyleCnt="0"/>
      <dgm:spPr/>
    </dgm:pt>
    <dgm:pt modelId="{1A0C9147-B85A-4781-94D2-5D1313AD1EFA}" type="pres">
      <dgm:prSet presAssocID="{1D5B18EF-E696-4DAE-AF50-C3140FCFAE29}" presName="node" presStyleLbl="alignAccFollowNode1" presStyleIdx="1" presStyleCnt="3" custScaleX="197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FE5FB-2C96-46F5-8B56-212AB9D6FDC6}" type="pres">
      <dgm:prSet presAssocID="{FB47912B-49A2-4A7E-BFB5-22655E7C5ED4}" presName="vSp" presStyleCnt="0"/>
      <dgm:spPr/>
    </dgm:pt>
    <dgm:pt modelId="{6F69977E-E7F0-422D-A87D-35E5DCFFEFDA}" type="pres">
      <dgm:prSet presAssocID="{BEEE28AF-3D67-46EB-8AF2-46C30B611C8B}" presName="horFlow" presStyleCnt="0"/>
      <dgm:spPr/>
    </dgm:pt>
    <dgm:pt modelId="{CB7FF21E-3B70-4D42-AA43-CD2EEE59D422}" type="pres">
      <dgm:prSet presAssocID="{BEEE28AF-3D67-46EB-8AF2-46C30B611C8B}" presName="bigChev" presStyleLbl="node1" presStyleIdx="2" presStyleCnt="3" custScaleX="113659"/>
      <dgm:spPr/>
      <dgm:t>
        <a:bodyPr/>
        <a:lstStyle/>
        <a:p>
          <a:endParaRPr lang="ru-RU"/>
        </a:p>
      </dgm:t>
    </dgm:pt>
    <dgm:pt modelId="{F06571C9-B648-4C0D-87A1-9EF4815F771E}" type="pres">
      <dgm:prSet presAssocID="{77BD9F20-3CE7-4BC3-9EA6-C2FF6B2A89B0}" presName="parTrans" presStyleCnt="0"/>
      <dgm:spPr/>
    </dgm:pt>
    <dgm:pt modelId="{F4EA5474-1428-4734-B0C8-F973F1C8E267}" type="pres">
      <dgm:prSet presAssocID="{5DA25D62-51DE-4835-95A2-C1951AF7055E}" presName="node" presStyleLbl="alignAccFollowNode1" presStyleIdx="2" presStyleCnt="3" custScaleX="21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B963C-2F89-4E50-B54E-C1204B570259}" type="presOf" srcId="{BEEE28AF-3D67-46EB-8AF2-46C30B611C8B}" destId="{CB7FF21E-3B70-4D42-AA43-CD2EEE59D422}" srcOrd="0" destOrd="0" presId="urn:microsoft.com/office/officeart/2005/8/layout/lProcess3"/>
    <dgm:cxn modelId="{6FF70F9E-D10A-4601-A2CC-983E3C8C0995}" type="presOf" srcId="{FB47912B-49A2-4A7E-BFB5-22655E7C5ED4}" destId="{3B466C43-28F6-4449-BAFB-14EBBB30C7C1}" srcOrd="0" destOrd="0" presId="urn:microsoft.com/office/officeart/2005/8/layout/lProcess3"/>
    <dgm:cxn modelId="{4BC9EF73-38FE-4781-A330-36514132559D}" type="presOf" srcId="{1F3B778B-9AED-4B35-A7DA-DEF68FF0C5B1}" destId="{7990EF66-003E-43F7-9CE0-20A7C842B023}" srcOrd="0" destOrd="0" presId="urn:microsoft.com/office/officeart/2005/8/layout/lProcess3"/>
    <dgm:cxn modelId="{8B77B501-D58F-4918-A507-5F315816DAC4}" srcId="{BEEE28AF-3D67-46EB-8AF2-46C30B611C8B}" destId="{5DA25D62-51DE-4835-95A2-C1951AF7055E}" srcOrd="0" destOrd="0" parTransId="{77BD9F20-3CE7-4BC3-9EA6-C2FF6B2A89B0}" sibTransId="{00271918-0D09-406B-A343-04A78101EAC3}"/>
    <dgm:cxn modelId="{53EA0999-D553-48B5-87F0-0516C05B432C}" srcId="{06E1539B-32F2-4DC4-BB22-85E08466FAEA}" destId="{FB47912B-49A2-4A7E-BFB5-22655E7C5ED4}" srcOrd="1" destOrd="0" parTransId="{79997497-C58F-46C0-98E2-F46F1BF93A76}" sibTransId="{CA9638CB-E192-4D61-A261-949A317A6F83}"/>
    <dgm:cxn modelId="{5900FD51-665A-49F1-86C1-F4FF01B7937B}" type="presOf" srcId="{5DA25D62-51DE-4835-95A2-C1951AF7055E}" destId="{F4EA5474-1428-4734-B0C8-F973F1C8E267}" srcOrd="0" destOrd="0" presId="urn:microsoft.com/office/officeart/2005/8/layout/lProcess3"/>
    <dgm:cxn modelId="{9106210E-F4F6-4082-B009-9293B1F220A5}" srcId="{FB47912B-49A2-4A7E-BFB5-22655E7C5ED4}" destId="{1D5B18EF-E696-4DAE-AF50-C3140FCFAE29}" srcOrd="0" destOrd="0" parTransId="{002132F6-5549-41D8-9231-890E84E02FD9}" sibTransId="{3147AEBB-4CE2-4C97-8B5C-0239942ACC63}"/>
    <dgm:cxn modelId="{C1DF8CD5-51C0-482F-8AA0-4A7E2F7E675C}" type="presOf" srcId="{06E1539B-32F2-4DC4-BB22-85E08466FAEA}" destId="{9391E460-DA4C-4CA0-A8C0-483845FA2F47}" srcOrd="0" destOrd="0" presId="urn:microsoft.com/office/officeart/2005/8/layout/lProcess3"/>
    <dgm:cxn modelId="{58921F9D-8A1B-48C5-9AB2-6A353A2BF885}" srcId="{CD3389AC-1D0B-4EEA-A315-0C8B28C866D2}" destId="{1F3B778B-9AED-4B35-A7DA-DEF68FF0C5B1}" srcOrd="0" destOrd="0" parTransId="{732F8C63-D5A7-4618-BE56-4A2C3AA3BDBA}" sibTransId="{103F28BA-3FC8-4D43-86B0-5370B7BE93DB}"/>
    <dgm:cxn modelId="{90E7438C-2F1D-4817-BE34-45298BCD4A68}" type="presOf" srcId="{CD3389AC-1D0B-4EEA-A315-0C8B28C866D2}" destId="{AEE8D586-F328-4B43-955F-8A5547EC3C4D}" srcOrd="0" destOrd="0" presId="urn:microsoft.com/office/officeart/2005/8/layout/lProcess3"/>
    <dgm:cxn modelId="{A1C30111-35E9-40A5-9545-3F844B9ECD32}" type="presOf" srcId="{1D5B18EF-E696-4DAE-AF50-C3140FCFAE29}" destId="{1A0C9147-B85A-4781-94D2-5D1313AD1EFA}" srcOrd="0" destOrd="0" presId="urn:microsoft.com/office/officeart/2005/8/layout/lProcess3"/>
    <dgm:cxn modelId="{53E7C52F-D76B-42A6-8383-115E3F89014E}" srcId="{06E1539B-32F2-4DC4-BB22-85E08466FAEA}" destId="{CD3389AC-1D0B-4EEA-A315-0C8B28C866D2}" srcOrd="0" destOrd="0" parTransId="{15209DB6-95C3-4D82-80F5-C67E8C056236}" sibTransId="{E47E8B17-72B9-4AC5-8591-67720ADF6EB5}"/>
    <dgm:cxn modelId="{C1AB622B-ED54-4005-8678-7745B1C45A84}" srcId="{06E1539B-32F2-4DC4-BB22-85E08466FAEA}" destId="{BEEE28AF-3D67-46EB-8AF2-46C30B611C8B}" srcOrd="2" destOrd="0" parTransId="{560DB0BA-92DF-4915-8D4E-6842A8414E6A}" sibTransId="{5C7E3C6B-2875-4344-85E9-511A1A7D639A}"/>
    <dgm:cxn modelId="{A8EA5642-2F37-4AE3-8548-A897F6027B94}" type="presParOf" srcId="{9391E460-DA4C-4CA0-A8C0-483845FA2F47}" destId="{DBD9778F-A4A2-4FAA-9885-12844AC71EDC}" srcOrd="0" destOrd="0" presId="urn:microsoft.com/office/officeart/2005/8/layout/lProcess3"/>
    <dgm:cxn modelId="{B83C864C-4A84-456A-A07E-2D76288C6525}" type="presParOf" srcId="{DBD9778F-A4A2-4FAA-9885-12844AC71EDC}" destId="{AEE8D586-F328-4B43-955F-8A5547EC3C4D}" srcOrd="0" destOrd="0" presId="urn:microsoft.com/office/officeart/2005/8/layout/lProcess3"/>
    <dgm:cxn modelId="{9E6C93AF-3125-41CA-BDF3-B2C5F6425B2C}" type="presParOf" srcId="{DBD9778F-A4A2-4FAA-9885-12844AC71EDC}" destId="{C3138C23-4E92-48D6-8E61-8A8B6E630C87}" srcOrd="1" destOrd="0" presId="urn:microsoft.com/office/officeart/2005/8/layout/lProcess3"/>
    <dgm:cxn modelId="{13CFF4AD-7066-45B6-98D4-5CFF48662306}" type="presParOf" srcId="{DBD9778F-A4A2-4FAA-9885-12844AC71EDC}" destId="{7990EF66-003E-43F7-9CE0-20A7C842B023}" srcOrd="2" destOrd="0" presId="urn:microsoft.com/office/officeart/2005/8/layout/lProcess3"/>
    <dgm:cxn modelId="{58B29008-5600-4F34-986E-426C8047D642}" type="presParOf" srcId="{9391E460-DA4C-4CA0-A8C0-483845FA2F47}" destId="{15FF34DC-6ECB-4653-AD70-37244080BA05}" srcOrd="1" destOrd="0" presId="urn:microsoft.com/office/officeart/2005/8/layout/lProcess3"/>
    <dgm:cxn modelId="{C68EDD00-3F53-49C9-95D0-1029DC9DFF4D}" type="presParOf" srcId="{9391E460-DA4C-4CA0-A8C0-483845FA2F47}" destId="{666E77D6-FBEA-4740-9FD6-231606082416}" srcOrd="2" destOrd="0" presId="urn:microsoft.com/office/officeart/2005/8/layout/lProcess3"/>
    <dgm:cxn modelId="{D0FA185A-D115-4E24-80F6-31FC2EFAE4F8}" type="presParOf" srcId="{666E77D6-FBEA-4740-9FD6-231606082416}" destId="{3B466C43-28F6-4449-BAFB-14EBBB30C7C1}" srcOrd="0" destOrd="0" presId="urn:microsoft.com/office/officeart/2005/8/layout/lProcess3"/>
    <dgm:cxn modelId="{A157D277-308A-47F4-A58E-B9B85C5893E4}" type="presParOf" srcId="{666E77D6-FBEA-4740-9FD6-231606082416}" destId="{90710530-1578-4CA7-913F-6899446C35CC}" srcOrd="1" destOrd="0" presId="urn:microsoft.com/office/officeart/2005/8/layout/lProcess3"/>
    <dgm:cxn modelId="{9EED8B36-CA4F-45CA-8EEB-519E7ADCF32D}" type="presParOf" srcId="{666E77D6-FBEA-4740-9FD6-231606082416}" destId="{1A0C9147-B85A-4781-94D2-5D1313AD1EFA}" srcOrd="2" destOrd="0" presId="urn:microsoft.com/office/officeart/2005/8/layout/lProcess3"/>
    <dgm:cxn modelId="{404E9F98-B222-42A4-8EDC-24ED7D98249A}" type="presParOf" srcId="{9391E460-DA4C-4CA0-A8C0-483845FA2F47}" destId="{875FE5FB-2C96-46F5-8B56-212AB9D6FDC6}" srcOrd="3" destOrd="0" presId="urn:microsoft.com/office/officeart/2005/8/layout/lProcess3"/>
    <dgm:cxn modelId="{7080753C-30B6-4FDC-8DF0-69CF5B58DF59}" type="presParOf" srcId="{9391E460-DA4C-4CA0-A8C0-483845FA2F47}" destId="{6F69977E-E7F0-422D-A87D-35E5DCFFEFDA}" srcOrd="4" destOrd="0" presId="urn:microsoft.com/office/officeart/2005/8/layout/lProcess3"/>
    <dgm:cxn modelId="{3AECCF48-06C5-48F5-860D-5FA2E6ECB3DC}" type="presParOf" srcId="{6F69977E-E7F0-422D-A87D-35E5DCFFEFDA}" destId="{CB7FF21E-3B70-4D42-AA43-CD2EEE59D422}" srcOrd="0" destOrd="0" presId="urn:microsoft.com/office/officeart/2005/8/layout/lProcess3"/>
    <dgm:cxn modelId="{829AB6D8-14BB-4738-89DF-4C3EB80851F8}" type="presParOf" srcId="{6F69977E-E7F0-422D-A87D-35E5DCFFEFDA}" destId="{F06571C9-B648-4C0D-87A1-9EF4815F771E}" srcOrd="1" destOrd="0" presId="urn:microsoft.com/office/officeart/2005/8/layout/lProcess3"/>
    <dgm:cxn modelId="{F8C7491C-0F2F-41B5-832A-9B4AB9161F13}" type="presParOf" srcId="{6F69977E-E7F0-422D-A87D-35E5DCFFEFDA}" destId="{F4EA5474-1428-4734-B0C8-F973F1C8E26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49077-8F23-4601-98BA-A0BF79EFD7A8}">
      <dsp:nvSpPr>
        <dsp:cNvPr id="0" name=""/>
        <dsp:cNvSpPr/>
      </dsp:nvSpPr>
      <dsp:spPr>
        <a:xfrm rot="5400000">
          <a:off x="-64592" y="51674"/>
          <a:ext cx="1513737" cy="14187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Воспитательные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-17114" y="713589"/>
        <a:ext cx="1418783" cy="94954"/>
      </dsp:txXfrm>
    </dsp:sp>
    <dsp:sp modelId="{090B946D-7BD7-4B98-9509-9A6797AD3ADB}">
      <dsp:nvSpPr>
        <dsp:cNvPr id="0" name=""/>
        <dsp:cNvSpPr/>
      </dsp:nvSpPr>
      <dsp:spPr>
        <a:xfrm rot="5400000">
          <a:off x="3600845" y="-2143009"/>
          <a:ext cx="983929" cy="5383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Воспитывать у детей желание участвовать в трудовой деятельности.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00890" y="104977"/>
        <a:ext cx="5335809" cy="887867"/>
      </dsp:txXfrm>
    </dsp:sp>
    <dsp:sp modelId="{FF80BAF3-EE32-4C47-A882-7CDCC1FE4951}">
      <dsp:nvSpPr>
        <dsp:cNvPr id="0" name=""/>
        <dsp:cNvSpPr/>
      </dsp:nvSpPr>
      <dsp:spPr>
        <a:xfrm rot="5400000">
          <a:off x="-62208" y="1368093"/>
          <a:ext cx="1513737" cy="1423551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Развивающие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-17114" y="2034776"/>
        <a:ext cx="1423551" cy="90186"/>
      </dsp:txXfrm>
    </dsp:sp>
    <dsp:sp modelId="{35C55817-46C8-40A5-B98E-58CD004689E4}">
      <dsp:nvSpPr>
        <dsp:cNvPr id="0" name=""/>
        <dsp:cNvSpPr/>
      </dsp:nvSpPr>
      <dsp:spPr>
        <a:xfrm rot="5400000">
          <a:off x="3595061" y="-864690"/>
          <a:ext cx="983929" cy="54296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Развивать речь, мышление, самостоятельность;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Закрепить знания о строении лука, об условиях, необходимых для его роста (земля, вода свет);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Закрепить знание цвета, формы.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72206" y="1406196"/>
        <a:ext cx="5381610" cy="887867"/>
      </dsp:txXfrm>
    </dsp:sp>
    <dsp:sp modelId="{EAC54E98-79C3-4F67-AEF5-0352D4AC2D12}">
      <dsp:nvSpPr>
        <dsp:cNvPr id="0" name=""/>
        <dsp:cNvSpPr/>
      </dsp:nvSpPr>
      <dsp:spPr>
        <a:xfrm rot="5400000">
          <a:off x="-43437" y="2685703"/>
          <a:ext cx="1513737" cy="1408346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Образовательные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259" y="3337180"/>
        <a:ext cx="1408346" cy="105391"/>
      </dsp:txXfrm>
    </dsp:sp>
    <dsp:sp modelId="{704E1F1A-C8BB-41AE-9981-E9504410631C}">
      <dsp:nvSpPr>
        <dsp:cNvPr id="0" name=""/>
        <dsp:cNvSpPr/>
      </dsp:nvSpPr>
      <dsp:spPr>
        <a:xfrm rot="5400000">
          <a:off x="3596523" y="472699"/>
          <a:ext cx="983929" cy="5392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Формировать у детей познавательный интерес к посадке лука;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Дать элементарные представления о природных витаминах;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Учить детей выполнять индивидуальные и коллективные поручения; научить детей видеть результаты своего труда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92246" y="2725008"/>
        <a:ext cx="5344454" cy="887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9F33-DE18-4F2E-A10A-D3352515C5CE}">
      <dsp:nvSpPr>
        <dsp:cNvPr id="0" name=""/>
        <dsp:cNvSpPr/>
      </dsp:nvSpPr>
      <dsp:spPr>
        <a:xfrm rot="10800000">
          <a:off x="1369141" y="2066"/>
          <a:ext cx="4338388" cy="1105557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52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customshow?id=0&amp;return=true"/>
            </a:rPr>
            <a:t>I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customshow?id=0&amp;return=true"/>
            </a:rPr>
            <a:t>этап - подготовительный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45530" y="2066"/>
        <a:ext cx="4061999" cy="1105557"/>
      </dsp:txXfrm>
    </dsp:sp>
    <dsp:sp modelId="{B276639F-EC0B-457A-8074-C394657F7B5B}">
      <dsp:nvSpPr>
        <dsp:cNvPr id="0" name=""/>
        <dsp:cNvSpPr/>
      </dsp:nvSpPr>
      <dsp:spPr>
        <a:xfrm>
          <a:off x="816362" y="2066"/>
          <a:ext cx="1105557" cy="11055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FAC44C-3FAA-4927-A7C9-153FFC8ACCCF}">
      <dsp:nvSpPr>
        <dsp:cNvPr id="0" name=""/>
        <dsp:cNvSpPr/>
      </dsp:nvSpPr>
      <dsp:spPr>
        <a:xfrm rot="10800000">
          <a:off x="1369141" y="1437641"/>
          <a:ext cx="4338388" cy="1105557"/>
        </a:xfrm>
        <a:prstGeom prst="homePlate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52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customshow?id=1&amp;return=true"/>
            </a:rPr>
            <a:t>II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customshow?id=1&amp;return=true"/>
            </a:rPr>
            <a:t>этап - исследовательский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45530" y="1437641"/>
        <a:ext cx="4061999" cy="1105557"/>
      </dsp:txXfrm>
    </dsp:sp>
    <dsp:sp modelId="{BF94233F-847B-4BB4-B955-8D39BBEC839C}">
      <dsp:nvSpPr>
        <dsp:cNvPr id="0" name=""/>
        <dsp:cNvSpPr/>
      </dsp:nvSpPr>
      <dsp:spPr>
        <a:xfrm>
          <a:off x="816362" y="1437641"/>
          <a:ext cx="1105557" cy="11055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A6FE0F-0A40-438B-BC87-ECF566CC37CF}">
      <dsp:nvSpPr>
        <dsp:cNvPr id="0" name=""/>
        <dsp:cNvSpPr/>
      </dsp:nvSpPr>
      <dsp:spPr>
        <a:xfrm rot="10800000">
          <a:off x="1369141" y="2873215"/>
          <a:ext cx="4338388" cy="1105557"/>
        </a:xfrm>
        <a:prstGeom prst="homePlate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52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III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этап - заключительный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45530" y="2873215"/>
        <a:ext cx="4061999" cy="1105557"/>
      </dsp:txXfrm>
    </dsp:sp>
    <dsp:sp modelId="{37E99B0E-6EE7-42FF-8ABF-448723A2F8BF}">
      <dsp:nvSpPr>
        <dsp:cNvPr id="0" name=""/>
        <dsp:cNvSpPr/>
      </dsp:nvSpPr>
      <dsp:spPr>
        <a:xfrm>
          <a:off x="816362" y="2873215"/>
          <a:ext cx="1105557" cy="11055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50194-D94A-4EF1-AD68-60F5897366E3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Придумали и сделали персонажа мальчика- Луковку</a:t>
          </a:r>
          <a:endParaRPr lang="ru-RU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33360"/>
        <a:ext cx="6096000" cy="729257"/>
      </dsp:txXfrm>
    </dsp:sp>
    <dsp:sp modelId="{010F962B-3599-4575-8A71-FC8734AB2244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Подобрали иллюстрационный материал и художественное слово (стихи) про лук</a:t>
          </a:r>
          <a:endParaRPr lang="ru-RU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222700"/>
        <a:ext cx="6096000" cy="728781"/>
      </dsp:txXfrm>
    </dsp:sp>
    <dsp:sp modelId="{50F58523-6DE3-4777-8469-5C66726A26C0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Подготовили землю, емкости для посадки лука, лейки, совочки</a:t>
          </a:r>
          <a:endParaRPr lang="ru-RU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112041"/>
        <a:ext cx="6096000" cy="728781"/>
      </dsp:txXfrm>
    </dsp:sp>
    <dsp:sp modelId="{E025C791-A85D-4DD8-9C5E-C2227BA35F0E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группе детского сада, в зоне познавательной деятельности разбили мини-огород</a:t>
          </a:r>
          <a:endParaRPr lang="ru-RU" sz="2000" b="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381"/>
        <a:ext cx="6096000" cy="728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50194-D94A-4EF1-AD68-60F5897366E3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Рассматривали зеленые перья-листики</a:t>
          </a:r>
          <a:endParaRPr lang="ru-RU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33360"/>
        <a:ext cx="6096000" cy="729257"/>
      </dsp:txXfrm>
    </dsp:sp>
    <dsp:sp modelId="{010F962B-3599-4575-8A71-FC8734AB2244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Наблюдали за появлением корешков</a:t>
          </a:r>
          <a:endParaRPr lang="ru-RU" sz="2000" b="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222700"/>
        <a:ext cx="6096000" cy="728781"/>
      </dsp:txXfrm>
    </dsp:sp>
    <dsp:sp modelId="{50F58523-6DE3-4777-8469-5C66726A26C0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принимали участие в посадке лука вместе с воспитателями</a:t>
          </a:r>
          <a:endParaRPr lang="ru-RU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112041"/>
        <a:ext cx="6096000" cy="728781"/>
      </dsp:txXfrm>
    </dsp:sp>
    <dsp:sp modelId="{E025C791-A85D-4DD8-9C5E-C2227BA35F0E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лука: форма, цвет</a:t>
          </a:r>
          <a:endParaRPr lang="ru-RU" sz="2000" b="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381"/>
        <a:ext cx="6096000" cy="728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8D586-F328-4B43-955F-8A5547EC3C4D}">
      <dsp:nvSpPr>
        <dsp:cNvPr id="0" name=""/>
        <dsp:cNvSpPr/>
      </dsp:nvSpPr>
      <dsp:spPr>
        <a:xfrm>
          <a:off x="1964" y="504409"/>
          <a:ext cx="2737992" cy="94193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Продуктивная деятельность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2931" y="504409"/>
        <a:ext cx="1796058" cy="941934"/>
      </dsp:txXfrm>
    </dsp:sp>
    <dsp:sp modelId="{7990EF66-003E-43F7-9CE0-20A7C842B023}">
      <dsp:nvSpPr>
        <dsp:cNvPr id="0" name=""/>
        <dsp:cNvSpPr/>
      </dsp:nvSpPr>
      <dsp:spPr>
        <a:xfrm>
          <a:off x="2433828" y="584473"/>
          <a:ext cx="3909107" cy="78180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НОД Рисование пальчиками «Вырос наш зеленый лук</a:t>
          </a:r>
          <a:endParaRPr lang="ru-RU" sz="1600" kern="1200" dirty="0"/>
        </a:p>
      </dsp:txBody>
      <dsp:txXfrm>
        <a:off x="2824731" y="584473"/>
        <a:ext cx="3127302" cy="781805"/>
      </dsp:txXfrm>
    </dsp:sp>
    <dsp:sp modelId="{3B466C43-28F6-4449-BAFB-14EBBB30C7C1}">
      <dsp:nvSpPr>
        <dsp:cNvPr id="0" name=""/>
        <dsp:cNvSpPr/>
      </dsp:nvSpPr>
      <dsp:spPr>
        <a:xfrm>
          <a:off x="1964" y="1578215"/>
          <a:ext cx="2715033" cy="94193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Игровая деятельность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2931" y="1578215"/>
        <a:ext cx="1773099" cy="941934"/>
      </dsp:txXfrm>
    </dsp:sp>
    <dsp:sp modelId="{1A0C9147-B85A-4781-94D2-5D1313AD1EFA}">
      <dsp:nvSpPr>
        <dsp:cNvPr id="0" name=""/>
        <dsp:cNvSpPr/>
      </dsp:nvSpPr>
      <dsp:spPr>
        <a:xfrm>
          <a:off x="2410868" y="1658279"/>
          <a:ext cx="3853267" cy="78180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Дидактические игры «Собери урожай», «Разрезные картинки», «Собери овощи в корзину»</a:t>
          </a:r>
          <a:endParaRPr lang="ru-RU" sz="1600" kern="1200" dirty="0"/>
        </a:p>
      </dsp:txBody>
      <dsp:txXfrm>
        <a:off x="2801771" y="1658279"/>
        <a:ext cx="3071462" cy="781805"/>
      </dsp:txXfrm>
    </dsp:sp>
    <dsp:sp modelId="{CB7FF21E-3B70-4D42-AA43-CD2EEE59D422}">
      <dsp:nvSpPr>
        <dsp:cNvPr id="0" name=""/>
        <dsp:cNvSpPr/>
      </dsp:nvSpPr>
      <dsp:spPr>
        <a:xfrm>
          <a:off x="1964" y="2652020"/>
          <a:ext cx="2676484" cy="94193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2931" y="2652020"/>
        <a:ext cx="1734550" cy="941934"/>
      </dsp:txXfrm>
    </dsp:sp>
    <dsp:sp modelId="{F4EA5474-1428-4734-B0C8-F973F1C8E267}">
      <dsp:nvSpPr>
        <dsp:cNvPr id="0" name=""/>
        <dsp:cNvSpPr/>
      </dsp:nvSpPr>
      <dsp:spPr>
        <a:xfrm>
          <a:off x="2372319" y="2732085"/>
          <a:ext cx="4134092" cy="78180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Самостоятельная деятельность детей в уголке природы</a:t>
          </a:r>
          <a:endParaRPr lang="ru-RU" sz="1600" kern="1200" dirty="0"/>
        </a:p>
      </dsp:txBody>
      <dsp:txXfrm>
        <a:off x="2763222" y="2732085"/>
        <a:ext cx="3352287" cy="781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717C4-3389-4BBD-83C3-82F7CC70490E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F29EF-39B0-404B-AB19-4872F16F9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4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68728" y="2033011"/>
            <a:ext cx="616277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Экологический проект 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«Волшебная луковка»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группе раннего возраста</a:t>
            </a:r>
            <a:endParaRPr lang="ru-RU" sz="3200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877" y="4440116"/>
            <a:ext cx="38246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Чернова Е.Е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воспитатель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Зиновьева О.И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соответствие занимаемой должности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9523" y="909935"/>
            <a:ext cx="61142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Актуальность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2762" y="2540977"/>
            <a:ext cx="6216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раннего возраста в недостаточной степени имеют представление о растениях, о том, где растут, о необходимых условиях их роста, их интерес к познавательно-исследовательской деятельности недостаточно развит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САДИК ЕГОРА\ehto-aktualno-433x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985" y="4587371"/>
            <a:ext cx="1760126" cy="1625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9523" y="909935"/>
            <a:ext cx="61142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762" y="2540977"/>
            <a:ext cx="621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Знакомить детей с процессом посадки лука.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САДИК ЕГОРА\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483" y="3807069"/>
            <a:ext cx="3201049" cy="2400787"/>
          </a:xfrm>
          <a:prstGeom prst="rect">
            <a:avLst/>
          </a:prstGeom>
          <a:noFill/>
        </p:spPr>
      </p:pic>
      <p:pic>
        <p:nvPicPr>
          <p:cNvPr id="2051" name="Picture 3" descr="E:\САДИК ЕГОРА\Зеленый-лук-можно-вырастить-и-в-вод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8625" y="3798277"/>
            <a:ext cx="3123062" cy="2383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6430" y="426358"/>
            <a:ext cx="61142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162" y="1556239"/>
            <a:ext cx="621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84838" y="1626577"/>
          <a:ext cx="6784731" cy="415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9716" y="162589"/>
            <a:ext cx="61142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Этапы проекта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890347" y="1714501"/>
          <a:ext cx="6523892" cy="398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5223" y="426357"/>
            <a:ext cx="70865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 - подготовительный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162" y="1556239"/>
            <a:ext cx="621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66491" y="12947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G:\Лук\IMG_20180429_0906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06605"/>
            <a:ext cx="2548965" cy="1911724"/>
          </a:xfrm>
          <a:prstGeom prst="rect">
            <a:avLst/>
          </a:prstGeom>
          <a:noFill/>
        </p:spPr>
      </p:pic>
      <p:pic>
        <p:nvPicPr>
          <p:cNvPr id="3075" name="Picture 3" descr="C:\Users\Alex\Desktop\к4уеени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184558"/>
            <a:ext cx="2563906" cy="3512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5698" y="121557"/>
            <a:ext cx="7086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 - исследовательский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162" y="1556239"/>
            <a:ext cx="621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239839" y="9636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G:\Лук\IMG_20180403_0922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33425"/>
            <a:ext cx="2219325" cy="2851923"/>
          </a:xfrm>
          <a:prstGeom prst="rect">
            <a:avLst/>
          </a:prstGeom>
          <a:noFill/>
        </p:spPr>
      </p:pic>
      <p:pic>
        <p:nvPicPr>
          <p:cNvPr id="1027" name="Picture 3" descr="G:\Лук\IMG_20180403_0919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5193507"/>
            <a:ext cx="2219325" cy="1664494"/>
          </a:xfrm>
          <a:prstGeom prst="rect">
            <a:avLst/>
          </a:prstGeom>
          <a:noFill/>
        </p:spPr>
      </p:pic>
      <p:pic>
        <p:nvPicPr>
          <p:cNvPr id="1028" name="Picture 4" descr="G:\Лук\IMG_20180403_0921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554809"/>
            <a:ext cx="2219325" cy="1664494"/>
          </a:xfrm>
          <a:prstGeom prst="rect">
            <a:avLst/>
          </a:prstGeom>
          <a:noFill/>
        </p:spPr>
      </p:pic>
      <p:pic>
        <p:nvPicPr>
          <p:cNvPr id="1029" name="Picture 5" descr="G:\Лук\IMG_20180405_11195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33154" y="5127812"/>
            <a:ext cx="2306917" cy="1730188"/>
          </a:xfrm>
          <a:prstGeom prst="rect">
            <a:avLst/>
          </a:prstGeom>
          <a:noFill/>
        </p:spPr>
      </p:pic>
      <p:pic>
        <p:nvPicPr>
          <p:cNvPr id="1030" name="Picture 6" descr="G:\Лук\IMG_20180410_1702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31054" y="5122463"/>
            <a:ext cx="2314052" cy="1735538"/>
          </a:xfrm>
          <a:prstGeom prst="rect">
            <a:avLst/>
          </a:prstGeom>
          <a:noFill/>
        </p:spPr>
      </p:pic>
      <p:pic>
        <p:nvPicPr>
          <p:cNvPr id="1031" name="Picture 7" descr="G:\Лук\IMG_20180417_13274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25131" y="5118847"/>
            <a:ext cx="2318870" cy="1739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5223" y="426357"/>
            <a:ext cx="7086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III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 - заключительный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162" y="1556239"/>
            <a:ext cx="621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69459" y="994128"/>
          <a:ext cx="6508376" cy="409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G:\Лук\IMG_20180424_0923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797978"/>
            <a:ext cx="2126024" cy="1594518"/>
          </a:xfrm>
          <a:prstGeom prst="rect">
            <a:avLst/>
          </a:prstGeom>
          <a:noFill/>
        </p:spPr>
      </p:pic>
      <p:pic>
        <p:nvPicPr>
          <p:cNvPr id="2051" name="Picture 3" descr="G:\Лук\IMG_20180424_0924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80197"/>
            <a:ext cx="2150723" cy="1613043"/>
          </a:xfrm>
          <a:prstGeom prst="rect">
            <a:avLst/>
          </a:prstGeom>
          <a:noFill/>
        </p:spPr>
      </p:pic>
      <p:pic>
        <p:nvPicPr>
          <p:cNvPr id="2052" name="Picture 4" descr="G:\Лук\IMG_20180424_0928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2" y="4659550"/>
            <a:ext cx="1648838" cy="2198450"/>
          </a:xfrm>
          <a:prstGeom prst="rect">
            <a:avLst/>
          </a:prstGeom>
          <a:noFill/>
        </p:spPr>
      </p:pic>
      <p:pic>
        <p:nvPicPr>
          <p:cNvPr id="2053" name="Picture 5" descr="G:\Лук\IMG_20180424_09303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0735" y="4649821"/>
            <a:ext cx="1656133" cy="2208179"/>
          </a:xfrm>
          <a:prstGeom prst="rect">
            <a:avLst/>
          </a:prstGeom>
          <a:noFill/>
        </p:spPr>
      </p:pic>
      <p:pic>
        <p:nvPicPr>
          <p:cNvPr id="2054" name="Picture 6" descr="G:\Лук\IMG_20180424_09314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17140" y="4640095"/>
            <a:ext cx="1663429" cy="2217905"/>
          </a:xfrm>
          <a:prstGeom prst="rect">
            <a:avLst/>
          </a:prstGeom>
          <a:noFill/>
        </p:spPr>
      </p:pic>
      <p:pic>
        <p:nvPicPr>
          <p:cNvPr id="2055" name="Picture 7" descr="G:\Лук\IMG_20180426_17583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80570" y="4640095"/>
            <a:ext cx="1663430" cy="2217906"/>
          </a:xfrm>
          <a:prstGeom prst="rect">
            <a:avLst/>
          </a:prstGeom>
          <a:noFill/>
        </p:spPr>
      </p:pic>
      <p:pic>
        <p:nvPicPr>
          <p:cNvPr id="2056" name="Picture 8" descr="G:\Лук\IMG_20180424_09305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972692"/>
            <a:ext cx="2513744" cy="188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4" name="Picture 2" descr="E:\САДИК ЕГОРА\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263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2</vt:i4>
      </vt:variant>
    </vt:vector>
  </HeadingPairs>
  <TitlesOfParts>
    <vt:vector size="18" baseType="lpstr">
      <vt:lpstr>AGBenguiat Cyr-Bold</vt:lpstr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  <vt:lpstr>Произвольный показ 2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Аистёнок</cp:lastModifiedBy>
  <cp:revision>44</cp:revision>
  <dcterms:created xsi:type="dcterms:W3CDTF">2013-11-19T05:52:05Z</dcterms:created>
  <dcterms:modified xsi:type="dcterms:W3CDTF">2019-11-04T19:54:17Z</dcterms:modified>
</cp:coreProperties>
</file>