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2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56" r:id="rId9"/>
    <p:sldMasterId id="2147483768" r:id="rId10"/>
    <p:sldMasterId id="2147483780" r:id="rId11"/>
    <p:sldMasterId id="2147483792" r:id="rId12"/>
  </p:sldMasterIdLst>
  <p:notesMasterIdLst>
    <p:notesMasterId r:id="rId25"/>
  </p:notesMasterIdLst>
  <p:sldIdLst>
    <p:sldId id="266" r:id="rId13"/>
    <p:sldId id="265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image" Target="../media/image2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png"/><Relationship Id="rId1" Type="http://schemas.openxmlformats.org/officeDocument/2006/relationships/image" Target="../media/image9.jpeg"/><Relationship Id="rId4" Type="http://schemas.openxmlformats.org/officeDocument/2006/relationships/image" Target="../media/image7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0392F4-267D-42FF-96A9-183FB5F50BE9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F09634B-9687-4E47-A71F-F170421D58FB}">
      <dgm:prSet phldrT="[Текст]" custT="1"/>
      <dgm:spPr>
        <a:solidFill>
          <a:srgbClr val="FF0000"/>
        </a:solidFill>
      </dgm:spPr>
      <dgm:t>
        <a:bodyPr/>
        <a:lstStyle/>
        <a:p>
          <a:r>
            <a:rPr lang="ru-RU" sz="3600" b="1" baseline="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rPr>
            <a:t>ФОРМИРОВАНИЕ КУЛЬТУРЫ ЗОЖ У ДОШКОЛЬНИКОВ</a:t>
          </a:r>
          <a:endParaRPr lang="ru-RU" sz="3600" b="1" baseline="0" dirty="0">
            <a:solidFill>
              <a:srgbClr val="FFFFFF"/>
            </a:solidFill>
            <a:latin typeface="Times New Roman" pitchFamily="18" charset="0"/>
            <a:cs typeface="Times New Roman" pitchFamily="18" charset="0"/>
          </a:endParaRPr>
        </a:p>
      </dgm:t>
    </dgm:pt>
    <dgm:pt modelId="{C082F75C-6D79-4B0D-AA50-BC95976FBE97}" type="parTrans" cxnId="{5AF536A6-6AFD-452D-9F81-4B78642258E7}">
      <dgm:prSet/>
      <dgm:spPr/>
      <dgm:t>
        <a:bodyPr/>
        <a:lstStyle/>
        <a:p>
          <a:endParaRPr lang="ru-RU"/>
        </a:p>
      </dgm:t>
    </dgm:pt>
    <dgm:pt modelId="{B9F81CEF-6F70-458F-B30A-EE2A610D230B}" type="sibTrans" cxnId="{5AF536A6-6AFD-452D-9F81-4B78642258E7}">
      <dgm:prSet/>
      <dgm:spPr/>
      <dgm:t>
        <a:bodyPr/>
        <a:lstStyle/>
        <a:p>
          <a:endParaRPr lang="ru-RU"/>
        </a:p>
      </dgm:t>
    </dgm:pt>
    <dgm:pt modelId="{58A23611-B36F-4F47-B84C-61CF4257B0E5}">
      <dgm:prSet phldrT="[Текст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9C983928-1756-4126-A177-40DC78C444F3}" type="parTrans" cxnId="{3B1E671F-9955-407A-B151-9564C5F3B24C}">
      <dgm:prSet/>
      <dgm:spPr/>
      <dgm:t>
        <a:bodyPr/>
        <a:lstStyle/>
        <a:p>
          <a:endParaRPr lang="ru-RU"/>
        </a:p>
      </dgm:t>
    </dgm:pt>
    <dgm:pt modelId="{44ABF44A-A0C9-470B-B39A-26557D35C030}" type="sibTrans" cxnId="{3B1E671F-9955-407A-B151-9564C5F3B24C}">
      <dgm:prSet/>
      <dgm:spPr/>
      <dgm:t>
        <a:bodyPr/>
        <a:lstStyle/>
        <a:p>
          <a:endParaRPr lang="ru-RU"/>
        </a:p>
      </dgm:t>
    </dgm:pt>
    <dgm:pt modelId="{EFB426B7-F8CF-4B41-ACA4-99DC377D06E2}">
      <dgm:prSet phldrT="[Текст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F73FABF2-663A-48A5-88C2-3FAD0954A033}" type="parTrans" cxnId="{9C354766-97D0-4666-B60A-B30546F5E888}">
      <dgm:prSet/>
      <dgm:spPr/>
      <dgm:t>
        <a:bodyPr/>
        <a:lstStyle/>
        <a:p>
          <a:endParaRPr lang="ru-RU"/>
        </a:p>
      </dgm:t>
    </dgm:pt>
    <dgm:pt modelId="{B8BC25BD-AD18-46A2-B9F8-903E0CCE2418}" type="sibTrans" cxnId="{9C354766-97D0-4666-B60A-B30546F5E888}">
      <dgm:prSet/>
      <dgm:spPr/>
      <dgm:t>
        <a:bodyPr/>
        <a:lstStyle/>
        <a:p>
          <a:endParaRPr lang="ru-RU"/>
        </a:p>
      </dgm:t>
    </dgm:pt>
    <dgm:pt modelId="{F6FB67AA-0637-41A7-877F-54855A89B46D}">
      <dgm:prSet phldrT="[Текст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9B83B63A-8AC3-4523-B158-1B5CFD5387B6}" type="sibTrans" cxnId="{AAC33279-193B-4B68-9936-85E3063A3E8F}">
      <dgm:prSet/>
      <dgm:spPr/>
      <dgm:t>
        <a:bodyPr/>
        <a:lstStyle/>
        <a:p>
          <a:endParaRPr lang="ru-RU"/>
        </a:p>
      </dgm:t>
    </dgm:pt>
    <dgm:pt modelId="{46CEE1AF-484C-41AC-A07A-53CA6C9B4600}" type="parTrans" cxnId="{AAC33279-193B-4B68-9936-85E3063A3E8F}">
      <dgm:prSet/>
      <dgm:spPr/>
      <dgm:t>
        <a:bodyPr/>
        <a:lstStyle/>
        <a:p>
          <a:endParaRPr lang="ru-RU"/>
        </a:p>
      </dgm:t>
    </dgm:pt>
    <dgm:pt modelId="{50A15E37-D0A6-40B6-9BF6-8B07285CE958}" type="pres">
      <dgm:prSet presAssocID="{BC0392F4-267D-42FF-96A9-183FB5F50BE9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4513C49-902F-452B-B6E3-FCE0D4F4AEE8}" type="pres">
      <dgm:prSet presAssocID="{9F09634B-9687-4E47-A71F-F170421D58FB}" presName="roof" presStyleLbl="dkBgShp" presStyleIdx="0" presStyleCnt="2" custScaleY="66667"/>
      <dgm:spPr/>
      <dgm:t>
        <a:bodyPr/>
        <a:lstStyle/>
        <a:p>
          <a:endParaRPr lang="ru-RU"/>
        </a:p>
      </dgm:t>
    </dgm:pt>
    <dgm:pt modelId="{A56F837C-9380-40BB-AD69-8EE3FAFE6BFD}" type="pres">
      <dgm:prSet presAssocID="{9F09634B-9687-4E47-A71F-F170421D58FB}" presName="pillars" presStyleCnt="0"/>
      <dgm:spPr/>
    </dgm:pt>
    <dgm:pt modelId="{70308817-AA47-4DFD-9DF8-B68C875706ED}" type="pres">
      <dgm:prSet presAssocID="{9F09634B-9687-4E47-A71F-F170421D58FB}" presName="pillar1" presStyleLbl="node1" presStyleIdx="0" presStyleCnt="3" custScaleX="45266" custScaleY="107483" custLinFactNeighborX="-147" custLinFactNeighborY="31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35F2C1-2863-47DB-9179-16DE2656F0EE}" type="pres">
      <dgm:prSet presAssocID="{F6FB67AA-0637-41A7-877F-54855A89B46D}" presName="pillarX" presStyleLbl="node1" presStyleIdx="1" presStyleCnt="3" custScaleX="97310" custScaleY="120238" custLinFactNeighborX="-590" custLinFactNeighborY="28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5B20E4-C79F-494B-B0FE-8ADAE0854CE9}" type="pres">
      <dgm:prSet presAssocID="{EFB426B7-F8CF-4B41-ACA4-99DC377D06E2}" presName="pillarX" presStyleLbl="node1" presStyleIdx="2" presStyleCnt="3" custScaleX="40926" custScaleY="101133" custLinFactNeighborX="-505" custLinFactNeighborY="11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898848-D01E-4A15-A3EE-7E16CEA5B7BF}" type="pres">
      <dgm:prSet presAssocID="{9F09634B-9687-4E47-A71F-F170421D58FB}" presName="base" presStyleLbl="dkBgShp" presStyleIdx="1" presStyleCnt="2"/>
      <dgm:spPr>
        <a:noFill/>
      </dgm:spPr>
    </dgm:pt>
  </dgm:ptLst>
  <dgm:cxnLst>
    <dgm:cxn modelId="{C74F1F59-C099-4D87-AFFA-E8811947BBB1}" type="presOf" srcId="{BC0392F4-267D-42FF-96A9-183FB5F50BE9}" destId="{50A15E37-D0A6-40B6-9BF6-8B07285CE958}" srcOrd="0" destOrd="0" presId="urn:microsoft.com/office/officeart/2005/8/layout/hList3"/>
    <dgm:cxn modelId="{C94FBB91-6981-48E2-B051-793A6CE7BE7B}" type="presOf" srcId="{9F09634B-9687-4E47-A71F-F170421D58FB}" destId="{54513C49-902F-452B-B6E3-FCE0D4F4AEE8}" srcOrd="0" destOrd="0" presId="urn:microsoft.com/office/officeart/2005/8/layout/hList3"/>
    <dgm:cxn modelId="{9C354766-97D0-4666-B60A-B30546F5E888}" srcId="{9F09634B-9687-4E47-A71F-F170421D58FB}" destId="{EFB426B7-F8CF-4B41-ACA4-99DC377D06E2}" srcOrd="2" destOrd="0" parTransId="{F73FABF2-663A-48A5-88C2-3FAD0954A033}" sibTransId="{B8BC25BD-AD18-46A2-B9F8-903E0CCE2418}"/>
    <dgm:cxn modelId="{E628B3B7-80DB-42B8-932F-C4479FDA5B19}" type="presOf" srcId="{F6FB67AA-0637-41A7-877F-54855A89B46D}" destId="{0735F2C1-2863-47DB-9179-16DE2656F0EE}" srcOrd="0" destOrd="0" presId="urn:microsoft.com/office/officeart/2005/8/layout/hList3"/>
    <dgm:cxn modelId="{B029CAC4-9831-49A2-8BC3-457AA25C5BF7}" type="presOf" srcId="{58A23611-B36F-4F47-B84C-61CF4257B0E5}" destId="{70308817-AA47-4DFD-9DF8-B68C875706ED}" srcOrd="0" destOrd="0" presId="urn:microsoft.com/office/officeart/2005/8/layout/hList3"/>
    <dgm:cxn modelId="{2D9E795F-4452-4B29-94D4-4DE1428AE4C5}" type="presOf" srcId="{EFB426B7-F8CF-4B41-ACA4-99DC377D06E2}" destId="{E65B20E4-C79F-494B-B0FE-8ADAE0854CE9}" srcOrd="0" destOrd="0" presId="urn:microsoft.com/office/officeart/2005/8/layout/hList3"/>
    <dgm:cxn modelId="{5AF536A6-6AFD-452D-9F81-4B78642258E7}" srcId="{BC0392F4-267D-42FF-96A9-183FB5F50BE9}" destId="{9F09634B-9687-4E47-A71F-F170421D58FB}" srcOrd="0" destOrd="0" parTransId="{C082F75C-6D79-4B0D-AA50-BC95976FBE97}" sibTransId="{B9F81CEF-6F70-458F-B30A-EE2A610D230B}"/>
    <dgm:cxn modelId="{3B1E671F-9955-407A-B151-9564C5F3B24C}" srcId="{9F09634B-9687-4E47-A71F-F170421D58FB}" destId="{58A23611-B36F-4F47-B84C-61CF4257B0E5}" srcOrd="0" destOrd="0" parTransId="{9C983928-1756-4126-A177-40DC78C444F3}" sibTransId="{44ABF44A-A0C9-470B-B39A-26557D35C030}"/>
    <dgm:cxn modelId="{AAC33279-193B-4B68-9936-85E3063A3E8F}" srcId="{9F09634B-9687-4E47-A71F-F170421D58FB}" destId="{F6FB67AA-0637-41A7-877F-54855A89B46D}" srcOrd="1" destOrd="0" parTransId="{46CEE1AF-484C-41AC-A07A-53CA6C9B4600}" sibTransId="{9B83B63A-8AC3-4523-B158-1B5CFD5387B6}"/>
    <dgm:cxn modelId="{4D2F9E93-7C5E-4DF8-B720-50FB0D5DD36A}" type="presParOf" srcId="{50A15E37-D0A6-40B6-9BF6-8B07285CE958}" destId="{54513C49-902F-452B-B6E3-FCE0D4F4AEE8}" srcOrd="0" destOrd="0" presId="urn:microsoft.com/office/officeart/2005/8/layout/hList3"/>
    <dgm:cxn modelId="{B7BA6AAA-3E53-4118-BBD6-1E90E30CFB42}" type="presParOf" srcId="{50A15E37-D0A6-40B6-9BF6-8B07285CE958}" destId="{A56F837C-9380-40BB-AD69-8EE3FAFE6BFD}" srcOrd="1" destOrd="0" presId="urn:microsoft.com/office/officeart/2005/8/layout/hList3"/>
    <dgm:cxn modelId="{3A495493-499B-4017-B296-6664544EB7DF}" type="presParOf" srcId="{A56F837C-9380-40BB-AD69-8EE3FAFE6BFD}" destId="{70308817-AA47-4DFD-9DF8-B68C875706ED}" srcOrd="0" destOrd="0" presId="urn:microsoft.com/office/officeart/2005/8/layout/hList3"/>
    <dgm:cxn modelId="{94457A15-99DF-4834-B80E-1B28D78FE42F}" type="presParOf" srcId="{A56F837C-9380-40BB-AD69-8EE3FAFE6BFD}" destId="{0735F2C1-2863-47DB-9179-16DE2656F0EE}" srcOrd="1" destOrd="0" presId="urn:microsoft.com/office/officeart/2005/8/layout/hList3"/>
    <dgm:cxn modelId="{C7C4AE59-17D7-4526-A26C-AA76BA38DB7E}" type="presParOf" srcId="{A56F837C-9380-40BB-AD69-8EE3FAFE6BFD}" destId="{E65B20E4-C79F-494B-B0FE-8ADAE0854CE9}" srcOrd="2" destOrd="0" presId="urn:microsoft.com/office/officeart/2005/8/layout/hList3"/>
    <dgm:cxn modelId="{9CD35D4A-C6DF-4220-BAED-532C28819497}" type="presParOf" srcId="{50A15E37-D0A6-40B6-9BF6-8B07285CE958}" destId="{25898848-D01E-4A15-A3EE-7E16CEA5B7BF}" srcOrd="2" destOrd="0" presId="urn:microsoft.com/office/officeart/2005/8/layout/hList3"/>
  </dgm:cxnLst>
  <dgm:bg>
    <a:solidFill>
      <a:srgbClr val="FFFF00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C53333A-41DD-4194-927B-F2ED353DAE2F}" type="doc">
      <dgm:prSet loTypeId="urn:microsoft.com/office/officeart/2005/8/layout/cycle7" loCatId="cycle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86521F41-F280-4531-9642-10B757FD69AC}">
      <dgm:prSet phldrT="[Текст]"/>
      <dgm:spPr>
        <a:solidFill>
          <a:srgbClr val="00B0F0"/>
        </a:solidFill>
      </dgm:spPr>
      <dgm:t>
        <a:bodyPr/>
        <a:lstStyle/>
        <a:p>
          <a:r>
            <a:rPr lang="ru-RU" b="1" dirty="0" smtClean="0">
              <a:solidFill>
                <a:schemeClr val="accent3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rPr>
            <a:t>НЕТРАДИЦИОННЫЕ</a:t>
          </a:r>
          <a:endParaRPr lang="ru-RU" b="1" dirty="0">
            <a:solidFill>
              <a:schemeClr val="accent3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1FA9D13B-6674-469E-8E9D-A80AF8543BDD}" type="parTrans" cxnId="{804A711B-EDF9-4148-8EA6-EAFFF466671F}">
      <dgm:prSet/>
      <dgm:spPr/>
      <dgm:t>
        <a:bodyPr/>
        <a:lstStyle/>
        <a:p>
          <a:endParaRPr lang="ru-RU"/>
        </a:p>
      </dgm:t>
    </dgm:pt>
    <dgm:pt modelId="{5211CE7B-FCC4-4D06-9B7A-37C011B7FC69}" type="sibTrans" cxnId="{804A711B-EDF9-4148-8EA6-EAFFF466671F}">
      <dgm:prSet/>
      <dgm:spPr>
        <a:solidFill>
          <a:srgbClr val="62EE65"/>
        </a:solidFill>
      </dgm:spPr>
      <dgm:t>
        <a:bodyPr/>
        <a:lstStyle/>
        <a:p>
          <a:endParaRPr lang="ru-RU"/>
        </a:p>
      </dgm:t>
    </dgm:pt>
    <dgm:pt modelId="{A457C2F3-F305-42B4-B373-AEF55AF1A61E}">
      <dgm:prSet phldrT="[Текст]" custT="1"/>
      <dgm:spPr>
        <a:solidFill>
          <a:srgbClr val="62EE65"/>
        </a:solidFill>
      </dgm:spPr>
      <dgm:t>
        <a:bodyPr/>
        <a:lstStyle/>
        <a:p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НАГЛЯДНО-ИФОРМАЦИОННЫЕ </a:t>
          </a:r>
          <a:r>
            <a:rPr lang="ru-RU" sz="1100" b="1" dirty="0" smtClean="0">
              <a:latin typeface="Times New Roman" pitchFamily="18" charset="0"/>
              <a:cs typeface="Times New Roman" pitchFamily="18" charset="0"/>
            </a:rPr>
            <a:t>(информационные проспе-кты, дни открытых дверей, открытые просмотры заня-тий, газеты, мини-библио-теки и др.)</a:t>
          </a:r>
          <a:endParaRPr lang="ru-RU" sz="1100" dirty="0"/>
        </a:p>
      </dgm:t>
    </dgm:pt>
    <dgm:pt modelId="{70486D6F-6BEC-4166-ABC4-111CA0296F61}" type="parTrans" cxnId="{EBE45C98-9ED2-45BF-B855-4A60AAF89583}">
      <dgm:prSet/>
      <dgm:spPr/>
      <dgm:t>
        <a:bodyPr/>
        <a:lstStyle/>
        <a:p>
          <a:endParaRPr lang="ru-RU"/>
        </a:p>
      </dgm:t>
    </dgm:pt>
    <dgm:pt modelId="{28AE5A52-E502-420B-AFF6-038F776B5A76}" type="sibTrans" cxnId="{EBE45C98-9ED2-45BF-B855-4A60AAF89583}">
      <dgm:prSet/>
      <dgm:spPr>
        <a:solidFill>
          <a:srgbClr val="FFFF99"/>
        </a:solidFill>
      </dgm:spPr>
      <dgm:t>
        <a:bodyPr/>
        <a:lstStyle/>
        <a:p>
          <a:endParaRPr lang="ru-RU"/>
        </a:p>
      </dgm:t>
    </dgm:pt>
    <dgm:pt modelId="{FFACD55A-3E75-4181-9D19-C01B66A7F68B}">
      <dgm:prSet phldrT="[Текст]" custT="1"/>
      <dgm:spPr>
        <a:solidFill>
          <a:srgbClr val="FF0000"/>
        </a:solidFill>
      </dgm:spPr>
      <dgm:t>
        <a:bodyPr/>
        <a:lstStyle/>
        <a:p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ПОЗНАВАТЕЛЬНЫЕ</a:t>
          </a:r>
          <a:r>
            <a:rPr lang="ru-RU" sz="1000" b="1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100" b="1" dirty="0" smtClean="0">
              <a:latin typeface="Times New Roman" pitchFamily="18" charset="0"/>
              <a:cs typeface="Times New Roman" pitchFamily="18" charset="0"/>
            </a:rPr>
            <a:t>(семинар-практикум, ро-дительский клуб, педаго-гическая гостиная, уст-ный журнал, педагоги-ческий брифинг и др.)</a:t>
          </a:r>
          <a:endParaRPr lang="ru-RU" sz="1100" b="1" dirty="0">
            <a:latin typeface="Times New Roman" pitchFamily="18" charset="0"/>
            <a:cs typeface="Times New Roman" pitchFamily="18" charset="0"/>
          </a:endParaRPr>
        </a:p>
      </dgm:t>
    </dgm:pt>
    <dgm:pt modelId="{C673D14B-A92B-49BD-9E35-D1AC2E03D944}" type="parTrans" cxnId="{5883E506-B5BC-4EB0-9DA8-7D9E696E659B}">
      <dgm:prSet/>
      <dgm:spPr/>
      <dgm:t>
        <a:bodyPr/>
        <a:lstStyle/>
        <a:p>
          <a:endParaRPr lang="ru-RU"/>
        </a:p>
      </dgm:t>
    </dgm:pt>
    <dgm:pt modelId="{9857016E-EA73-478E-BD29-3BF65D085433}" type="sibTrans" cxnId="{5883E506-B5BC-4EB0-9DA8-7D9E696E659B}">
      <dgm:prSet/>
      <dgm:spPr>
        <a:solidFill>
          <a:srgbClr val="FF0000"/>
        </a:solidFill>
      </dgm:spPr>
      <dgm:t>
        <a:bodyPr/>
        <a:lstStyle/>
        <a:p>
          <a:endParaRPr lang="ru-RU"/>
        </a:p>
      </dgm:t>
    </dgm:pt>
    <dgm:pt modelId="{F55F2742-097D-4578-B27D-FBE5AAC3B0D2}">
      <dgm:prSet phldrT="[Текст]" custT="1"/>
      <dgm:spPr>
        <a:solidFill>
          <a:srgbClr val="FFFF99"/>
        </a:solidFill>
      </dgm:spPr>
      <dgm:t>
        <a:bodyPr/>
        <a:lstStyle/>
        <a:p>
          <a:r>
            <a:rPr lang="ru-RU" sz="1150" b="1" baseline="0" dirty="0" smtClean="0">
              <a:latin typeface="Times New Roman" pitchFamily="18" charset="0"/>
              <a:cs typeface="Times New Roman" pitchFamily="18" charset="0"/>
            </a:rPr>
            <a:t>ИНФОРМАЦИОННО-АНАЛИТИЧЕСКИЕ </a:t>
          </a:r>
          <a:r>
            <a:rPr lang="ru-RU" sz="1150" b="1" dirty="0" smtClean="0">
              <a:latin typeface="Times New Roman" pitchFamily="18" charset="0"/>
              <a:cs typeface="Times New Roman" pitchFamily="18" charset="0"/>
            </a:rPr>
            <a:t>(анкетирование, соци-ологические опросы, «телефон доверия», «почтовый ящик»      и др.)</a:t>
          </a:r>
          <a:endParaRPr lang="ru-RU" sz="1150" dirty="0"/>
        </a:p>
      </dgm:t>
    </dgm:pt>
    <dgm:pt modelId="{8009751C-9ACF-4954-BA76-90751954967D}" type="parTrans" cxnId="{179A954E-AC27-45CA-9592-D5068F10313E}">
      <dgm:prSet/>
      <dgm:spPr/>
      <dgm:t>
        <a:bodyPr/>
        <a:lstStyle/>
        <a:p>
          <a:endParaRPr lang="ru-RU"/>
        </a:p>
      </dgm:t>
    </dgm:pt>
    <dgm:pt modelId="{E0EF6C3F-BFC8-400E-87CF-D48899CB4082}" type="sibTrans" cxnId="{179A954E-AC27-45CA-9592-D5068F10313E}">
      <dgm:prSet/>
      <dgm:spPr>
        <a:solidFill>
          <a:srgbClr val="FFFF00"/>
        </a:solidFill>
      </dgm:spPr>
      <dgm:t>
        <a:bodyPr/>
        <a:lstStyle/>
        <a:p>
          <a:endParaRPr lang="ru-RU"/>
        </a:p>
      </dgm:t>
    </dgm:pt>
    <dgm:pt modelId="{AA65157B-E45E-4428-B98C-B4E5A56B5F8B}">
      <dgm:prSet custT="1"/>
      <dgm:spPr>
        <a:solidFill>
          <a:srgbClr val="CC00FF"/>
        </a:solidFill>
      </dgm:spPr>
      <dgm:t>
        <a:bodyPr/>
        <a:lstStyle/>
        <a:p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ДОСУГОВЫЕ (совместные досу-ги, праздники, уча-стие в экскурсиях, прогулках-походах и др.</a:t>
          </a:r>
          <a:endParaRPr lang="ru-RU" sz="1200" b="1" dirty="0">
            <a:latin typeface="Times New Roman" pitchFamily="18" charset="0"/>
            <a:cs typeface="Times New Roman" pitchFamily="18" charset="0"/>
          </a:endParaRPr>
        </a:p>
      </dgm:t>
    </dgm:pt>
    <dgm:pt modelId="{BF5E5473-1A9C-48C0-BBB0-9E0EAB7DA63A}" type="parTrans" cxnId="{390FA33C-BC46-4463-9C23-0A406CCF29A5}">
      <dgm:prSet/>
      <dgm:spPr/>
      <dgm:t>
        <a:bodyPr/>
        <a:lstStyle/>
        <a:p>
          <a:endParaRPr lang="ru-RU"/>
        </a:p>
      </dgm:t>
    </dgm:pt>
    <dgm:pt modelId="{0FC4CDB9-5B5B-495C-8FFE-333D918D228C}" type="sibTrans" cxnId="{390FA33C-BC46-4463-9C23-0A406CCF29A5}">
      <dgm:prSet/>
      <dgm:spPr>
        <a:solidFill>
          <a:srgbClr val="CC00FF"/>
        </a:solidFill>
      </dgm:spPr>
      <dgm:t>
        <a:bodyPr/>
        <a:lstStyle/>
        <a:p>
          <a:endParaRPr lang="ru-RU"/>
        </a:p>
      </dgm:t>
    </dgm:pt>
    <dgm:pt modelId="{C39A4BA1-5FB7-491F-8E31-EE836C8700C4}" type="pres">
      <dgm:prSet presAssocID="{DC53333A-41DD-4194-927B-F2ED353DAE2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00FE6F0-8C05-4778-BE34-33F5D873D178}" type="pres">
      <dgm:prSet presAssocID="{86521F41-F280-4531-9642-10B757FD69AC}" presName="node" presStyleLbl="node1" presStyleIdx="0" presStyleCnt="5" custScaleX="360214" custScaleY="122000" custRadScaleRad="145105" custRadScaleInc="-17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3C32B3-ED30-45F8-8AD8-416419859AB6}" type="pres">
      <dgm:prSet presAssocID="{5211CE7B-FCC4-4D06-9B7A-37C011B7FC69}" presName="sibTrans" presStyleLbl="sibTrans2D1" presStyleIdx="0" presStyleCnt="5" custScaleX="157346" custScaleY="120217"/>
      <dgm:spPr/>
      <dgm:t>
        <a:bodyPr/>
        <a:lstStyle/>
        <a:p>
          <a:endParaRPr lang="ru-RU"/>
        </a:p>
      </dgm:t>
    </dgm:pt>
    <dgm:pt modelId="{A74EE22D-1519-48AE-8BD7-990A371B444E}" type="pres">
      <dgm:prSet presAssocID="{5211CE7B-FCC4-4D06-9B7A-37C011B7FC69}" presName="connectorText" presStyleLbl="sibTrans2D1" presStyleIdx="0" presStyleCnt="5"/>
      <dgm:spPr/>
      <dgm:t>
        <a:bodyPr/>
        <a:lstStyle/>
        <a:p>
          <a:endParaRPr lang="ru-RU"/>
        </a:p>
      </dgm:t>
    </dgm:pt>
    <dgm:pt modelId="{F4E8D18B-B3A0-4F5F-8A81-C0355E2FAA7E}" type="pres">
      <dgm:prSet presAssocID="{A457C2F3-F305-42B4-B373-AEF55AF1A61E}" presName="node" presStyleLbl="node1" presStyleIdx="1" presStyleCnt="5" custScaleX="194195" custScaleY="212787" custRadScaleRad="77556" custRadScaleInc="154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EFA8D8-56B6-4FF6-B0D5-9403E39469BC}" type="pres">
      <dgm:prSet presAssocID="{28AE5A52-E502-420B-AFF6-038F776B5A76}" presName="sibTrans" presStyleLbl="sibTrans2D1" presStyleIdx="1" presStyleCnt="5" custAng="952580" custScaleX="138393" custScaleY="120934"/>
      <dgm:spPr/>
      <dgm:t>
        <a:bodyPr/>
        <a:lstStyle/>
        <a:p>
          <a:endParaRPr lang="ru-RU"/>
        </a:p>
      </dgm:t>
    </dgm:pt>
    <dgm:pt modelId="{36ACC216-1C5E-4F95-97C2-08BC222ED4E5}" type="pres">
      <dgm:prSet presAssocID="{28AE5A52-E502-420B-AFF6-038F776B5A76}" presName="connectorText" presStyleLbl="sibTrans2D1" presStyleIdx="1" presStyleCnt="5"/>
      <dgm:spPr/>
      <dgm:t>
        <a:bodyPr/>
        <a:lstStyle/>
        <a:p>
          <a:endParaRPr lang="ru-RU"/>
        </a:p>
      </dgm:t>
    </dgm:pt>
    <dgm:pt modelId="{F403663D-A499-4CD3-9C6A-5448FF02D085}" type="pres">
      <dgm:prSet presAssocID="{F55F2742-097D-4578-B27D-FBE5AAC3B0D2}" presName="node" presStyleLbl="node1" presStyleIdx="2" presStyleCnt="5" custScaleX="162212" custScaleY="207509" custRadScaleRad="135344" custRadScaleInc="30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E33232-8047-4F78-864C-47594B9093F4}" type="pres">
      <dgm:prSet presAssocID="{E0EF6C3F-BFC8-400E-87CF-D48899CB4082}" presName="sibTrans" presStyleLbl="sibTrans2D1" presStyleIdx="2" presStyleCnt="5"/>
      <dgm:spPr/>
      <dgm:t>
        <a:bodyPr/>
        <a:lstStyle/>
        <a:p>
          <a:endParaRPr lang="ru-RU"/>
        </a:p>
      </dgm:t>
    </dgm:pt>
    <dgm:pt modelId="{9C677C40-AF98-45FF-8950-26DA2F9C6C1F}" type="pres">
      <dgm:prSet presAssocID="{E0EF6C3F-BFC8-400E-87CF-D48899CB4082}" presName="connectorText" presStyleLbl="sibTrans2D1" presStyleIdx="2" presStyleCnt="5"/>
      <dgm:spPr/>
      <dgm:t>
        <a:bodyPr/>
        <a:lstStyle/>
        <a:p>
          <a:endParaRPr lang="ru-RU"/>
        </a:p>
      </dgm:t>
    </dgm:pt>
    <dgm:pt modelId="{AB36915F-4D22-41EC-BE17-091A064B5F78}" type="pres">
      <dgm:prSet presAssocID="{AA65157B-E45E-4428-B98C-B4E5A56B5F8B}" presName="node" presStyleLbl="node1" presStyleIdx="3" presStyleCnt="5" custScaleX="146119" custScaleY="194250" custRadScaleRad="139552" custRadScaleInc="-105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E3EB5B-0643-42D0-A1AA-0CB53240B146}" type="pres">
      <dgm:prSet presAssocID="{0FC4CDB9-5B5B-495C-8FFE-333D918D228C}" presName="sibTrans" presStyleLbl="sibTrans2D1" presStyleIdx="3" presStyleCnt="5" custAng="20169709" custScaleX="157784" custScaleY="134838"/>
      <dgm:spPr/>
      <dgm:t>
        <a:bodyPr/>
        <a:lstStyle/>
        <a:p>
          <a:endParaRPr lang="ru-RU"/>
        </a:p>
      </dgm:t>
    </dgm:pt>
    <dgm:pt modelId="{2930E48A-3753-41C4-8010-D74180B37604}" type="pres">
      <dgm:prSet presAssocID="{0FC4CDB9-5B5B-495C-8FFE-333D918D228C}" presName="connectorText" presStyleLbl="sibTrans2D1" presStyleIdx="3" presStyleCnt="5"/>
      <dgm:spPr/>
      <dgm:t>
        <a:bodyPr/>
        <a:lstStyle/>
        <a:p>
          <a:endParaRPr lang="ru-RU"/>
        </a:p>
      </dgm:t>
    </dgm:pt>
    <dgm:pt modelId="{4832D818-3200-4CB3-B26E-C6C2AD732324}" type="pres">
      <dgm:prSet presAssocID="{FFACD55A-3E75-4181-9D19-C01B66A7F68B}" presName="node" presStyleLbl="node1" presStyleIdx="4" presStyleCnt="5" custScaleX="197303" custScaleY="222000" custRadScaleRad="67919" custRadScaleInc="-143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16B3C0-B52C-48C6-A394-ABB1E7D65BB2}" type="pres">
      <dgm:prSet presAssocID="{9857016E-EA73-478E-BD29-3BF65D085433}" presName="sibTrans" presStyleLbl="sibTrans2D1" presStyleIdx="4" presStyleCnt="5" custScaleX="155166" custScaleY="133361"/>
      <dgm:spPr/>
      <dgm:t>
        <a:bodyPr/>
        <a:lstStyle/>
        <a:p>
          <a:endParaRPr lang="ru-RU"/>
        </a:p>
      </dgm:t>
    </dgm:pt>
    <dgm:pt modelId="{4C3630B4-8710-4ABE-A3C0-4F9693CB0088}" type="pres">
      <dgm:prSet presAssocID="{9857016E-EA73-478E-BD29-3BF65D085433}" presName="connectorText" presStyleLbl="sibTrans2D1" presStyleIdx="4" presStyleCnt="5"/>
      <dgm:spPr/>
      <dgm:t>
        <a:bodyPr/>
        <a:lstStyle/>
        <a:p>
          <a:endParaRPr lang="ru-RU"/>
        </a:p>
      </dgm:t>
    </dgm:pt>
  </dgm:ptLst>
  <dgm:cxnLst>
    <dgm:cxn modelId="{8BB8C379-901C-4A2B-9D25-6A439EEA9B2B}" type="presOf" srcId="{9857016E-EA73-478E-BD29-3BF65D085433}" destId="{4C3630B4-8710-4ABE-A3C0-4F9693CB0088}" srcOrd="1" destOrd="0" presId="urn:microsoft.com/office/officeart/2005/8/layout/cycle7"/>
    <dgm:cxn modelId="{86AD6CA8-1FAF-4B6F-8304-A94437446130}" type="presOf" srcId="{FFACD55A-3E75-4181-9D19-C01B66A7F68B}" destId="{4832D818-3200-4CB3-B26E-C6C2AD732324}" srcOrd="0" destOrd="0" presId="urn:microsoft.com/office/officeart/2005/8/layout/cycle7"/>
    <dgm:cxn modelId="{B364B190-52DD-467E-80C9-B67F8122DC28}" type="presOf" srcId="{0FC4CDB9-5B5B-495C-8FFE-333D918D228C}" destId="{2930E48A-3753-41C4-8010-D74180B37604}" srcOrd="1" destOrd="0" presId="urn:microsoft.com/office/officeart/2005/8/layout/cycle7"/>
    <dgm:cxn modelId="{FF848AA1-5218-4DA6-A871-BBDD2879182B}" type="presOf" srcId="{0FC4CDB9-5B5B-495C-8FFE-333D918D228C}" destId="{F4E3EB5B-0643-42D0-A1AA-0CB53240B146}" srcOrd="0" destOrd="0" presId="urn:microsoft.com/office/officeart/2005/8/layout/cycle7"/>
    <dgm:cxn modelId="{5883E506-B5BC-4EB0-9DA8-7D9E696E659B}" srcId="{DC53333A-41DD-4194-927B-F2ED353DAE2F}" destId="{FFACD55A-3E75-4181-9D19-C01B66A7F68B}" srcOrd="4" destOrd="0" parTransId="{C673D14B-A92B-49BD-9E35-D1AC2E03D944}" sibTransId="{9857016E-EA73-478E-BD29-3BF65D085433}"/>
    <dgm:cxn modelId="{14914F36-10F9-4AA5-8965-1BFFBCF55384}" type="presOf" srcId="{E0EF6C3F-BFC8-400E-87CF-D48899CB4082}" destId="{9C677C40-AF98-45FF-8950-26DA2F9C6C1F}" srcOrd="1" destOrd="0" presId="urn:microsoft.com/office/officeart/2005/8/layout/cycle7"/>
    <dgm:cxn modelId="{40AEEC30-EE18-4C8F-BCCA-A42DCF9E288C}" type="presOf" srcId="{28AE5A52-E502-420B-AFF6-038F776B5A76}" destId="{D2EFA8D8-56B6-4FF6-B0D5-9403E39469BC}" srcOrd="0" destOrd="0" presId="urn:microsoft.com/office/officeart/2005/8/layout/cycle7"/>
    <dgm:cxn modelId="{6F2B1F41-B0E3-4286-BF61-6F06DDA861DD}" type="presOf" srcId="{5211CE7B-FCC4-4D06-9B7A-37C011B7FC69}" destId="{A74EE22D-1519-48AE-8BD7-990A371B444E}" srcOrd="1" destOrd="0" presId="urn:microsoft.com/office/officeart/2005/8/layout/cycle7"/>
    <dgm:cxn modelId="{804A711B-EDF9-4148-8EA6-EAFFF466671F}" srcId="{DC53333A-41DD-4194-927B-F2ED353DAE2F}" destId="{86521F41-F280-4531-9642-10B757FD69AC}" srcOrd="0" destOrd="0" parTransId="{1FA9D13B-6674-469E-8E9D-A80AF8543BDD}" sibTransId="{5211CE7B-FCC4-4D06-9B7A-37C011B7FC69}"/>
    <dgm:cxn modelId="{32BF0308-C8D6-4F73-AA2B-5CFABFDDE1AC}" type="presOf" srcId="{86521F41-F280-4531-9642-10B757FD69AC}" destId="{600FE6F0-8C05-4778-BE34-33F5D873D178}" srcOrd="0" destOrd="0" presId="urn:microsoft.com/office/officeart/2005/8/layout/cycle7"/>
    <dgm:cxn modelId="{58EAC3DF-F5D1-41C7-B712-39EB2CD890E1}" type="presOf" srcId="{AA65157B-E45E-4428-B98C-B4E5A56B5F8B}" destId="{AB36915F-4D22-41EC-BE17-091A064B5F78}" srcOrd="0" destOrd="0" presId="urn:microsoft.com/office/officeart/2005/8/layout/cycle7"/>
    <dgm:cxn modelId="{390FA33C-BC46-4463-9C23-0A406CCF29A5}" srcId="{DC53333A-41DD-4194-927B-F2ED353DAE2F}" destId="{AA65157B-E45E-4428-B98C-B4E5A56B5F8B}" srcOrd="3" destOrd="0" parTransId="{BF5E5473-1A9C-48C0-BBB0-9E0EAB7DA63A}" sibTransId="{0FC4CDB9-5B5B-495C-8FFE-333D918D228C}"/>
    <dgm:cxn modelId="{ACC32FF5-2073-4DE2-B438-362D239CE288}" type="presOf" srcId="{9857016E-EA73-478E-BD29-3BF65D085433}" destId="{1A16B3C0-B52C-48C6-A394-ABB1E7D65BB2}" srcOrd="0" destOrd="0" presId="urn:microsoft.com/office/officeart/2005/8/layout/cycle7"/>
    <dgm:cxn modelId="{D84B8708-E11E-4679-9B8C-46BE7B228030}" type="presOf" srcId="{28AE5A52-E502-420B-AFF6-038F776B5A76}" destId="{36ACC216-1C5E-4F95-97C2-08BC222ED4E5}" srcOrd="1" destOrd="0" presId="urn:microsoft.com/office/officeart/2005/8/layout/cycle7"/>
    <dgm:cxn modelId="{EBE45C98-9ED2-45BF-B855-4A60AAF89583}" srcId="{DC53333A-41DD-4194-927B-F2ED353DAE2F}" destId="{A457C2F3-F305-42B4-B373-AEF55AF1A61E}" srcOrd="1" destOrd="0" parTransId="{70486D6F-6BEC-4166-ABC4-111CA0296F61}" sibTransId="{28AE5A52-E502-420B-AFF6-038F776B5A76}"/>
    <dgm:cxn modelId="{DF2D7643-D965-4C88-B6A3-904E6297564D}" type="presOf" srcId="{5211CE7B-FCC4-4D06-9B7A-37C011B7FC69}" destId="{5C3C32B3-ED30-45F8-8AD8-416419859AB6}" srcOrd="0" destOrd="0" presId="urn:microsoft.com/office/officeart/2005/8/layout/cycle7"/>
    <dgm:cxn modelId="{36A80238-04D1-4CDE-8DCF-8408D5FF11A2}" type="presOf" srcId="{A457C2F3-F305-42B4-B373-AEF55AF1A61E}" destId="{F4E8D18B-B3A0-4F5F-8A81-C0355E2FAA7E}" srcOrd="0" destOrd="0" presId="urn:microsoft.com/office/officeart/2005/8/layout/cycle7"/>
    <dgm:cxn modelId="{86562A4B-EE9D-47FD-9E78-71B657881084}" type="presOf" srcId="{F55F2742-097D-4578-B27D-FBE5AAC3B0D2}" destId="{F403663D-A499-4CD3-9C6A-5448FF02D085}" srcOrd="0" destOrd="0" presId="urn:microsoft.com/office/officeart/2005/8/layout/cycle7"/>
    <dgm:cxn modelId="{F9D4599B-7242-4034-BB30-565648960946}" type="presOf" srcId="{DC53333A-41DD-4194-927B-F2ED353DAE2F}" destId="{C39A4BA1-5FB7-491F-8E31-EE836C8700C4}" srcOrd="0" destOrd="0" presId="urn:microsoft.com/office/officeart/2005/8/layout/cycle7"/>
    <dgm:cxn modelId="{37FD6CC5-2503-4CD0-AB3D-115123BEACF6}" type="presOf" srcId="{E0EF6C3F-BFC8-400E-87CF-D48899CB4082}" destId="{35E33232-8047-4F78-864C-47594B9093F4}" srcOrd="0" destOrd="0" presId="urn:microsoft.com/office/officeart/2005/8/layout/cycle7"/>
    <dgm:cxn modelId="{179A954E-AC27-45CA-9592-D5068F10313E}" srcId="{DC53333A-41DD-4194-927B-F2ED353DAE2F}" destId="{F55F2742-097D-4578-B27D-FBE5AAC3B0D2}" srcOrd="2" destOrd="0" parTransId="{8009751C-9ACF-4954-BA76-90751954967D}" sibTransId="{E0EF6C3F-BFC8-400E-87CF-D48899CB4082}"/>
    <dgm:cxn modelId="{587B9891-EF44-45A8-8EC1-484E669DA492}" type="presParOf" srcId="{C39A4BA1-5FB7-491F-8E31-EE836C8700C4}" destId="{600FE6F0-8C05-4778-BE34-33F5D873D178}" srcOrd="0" destOrd="0" presId="urn:microsoft.com/office/officeart/2005/8/layout/cycle7"/>
    <dgm:cxn modelId="{ACD8DEDA-F704-4A82-B001-0E68B0646E74}" type="presParOf" srcId="{C39A4BA1-5FB7-491F-8E31-EE836C8700C4}" destId="{5C3C32B3-ED30-45F8-8AD8-416419859AB6}" srcOrd="1" destOrd="0" presId="urn:microsoft.com/office/officeart/2005/8/layout/cycle7"/>
    <dgm:cxn modelId="{70EE818D-DA12-4243-80AD-59B5B77D882A}" type="presParOf" srcId="{5C3C32B3-ED30-45F8-8AD8-416419859AB6}" destId="{A74EE22D-1519-48AE-8BD7-990A371B444E}" srcOrd="0" destOrd="0" presId="urn:microsoft.com/office/officeart/2005/8/layout/cycle7"/>
    <dgm:cxn modelId="{58408131-AAC3-46E4-B176-D326FB921F2F}" type="presParOf" srcId="{C39A4BA1-5FB7-491F-8E31-EE836C8700C4}" destId="{F4E8D18B-B3A0-4F5F-8A81-C0355E2FAA7E}" srcOrd="2" destOrd="0" presId="urn:microsoft.com/office/officeart/2005/8/layout/cycle7"/>
    <dgm:cxn modelId="{1040BCC2-9E4A-42E4-A8BF-DCFB20C1EE0B}" type="presParOf" srcId="{C39A4BA1-5FB7-491F-8E31-EE836C8700C4}" destId="{D2EFA8D8-56B6-4FF6-B0D5-9403E39469BC}" srcOrd="3" destOrd="0" presId="urn:microsoft.com/office/officeart/2005/8/layout/cycle7"/>
    <dgm:cxn modelId="{7F50FA75-0EF2-42D9-8ED0-007B18F03861}" type="presParOf" srcId="{D2EFA8D8-56B6-4FF6-B0D5-9403E39469BC}" destId="{36ACC216-1C5E-4F95-97C2-08BC222ED4E5}" srcOrd="0" destOrd="0" presId="urn:microsoft.com/office/officeart/2005/8/layout/cycle7"/>
    <dgm:cxn modelId="{AE182E1E-4505-4F7C-B344-59BFDCCE0FDD}" type="presParOf" srcId="{C39A4BA1-5FB7-491F-8E31-EE836C8700C4}" destId="{F403663D-A499-4CD3-9C6A-5448FF02D085}" srcOrd="4" destOrd="0" presId="urn:microsoft.com/office/officeart/2005/8/layout/cycle7"/>
    <dgm:cxn modelId="{F2049004-9293-4141-B82A-9B5E7FEFCFAA}" type="presParOf" srcId="{C39A4BA1-5FB7-491F-8E31-EE836C8700C4}" destId="{35E33232-8047-4F78-864C-47594B9093F4}" srcOrd="5" destOrd="0" presId="urn:microsoft.com/office/officeart/2005/8/layout/cycle7"/>
    <dgm:cxn modelId="{9B7418FB-5440-4C62-8D5E-1D5FD115630C}" type="presParOf" srcId="{35E33232-8047-4F78-864C-47594B9093F4}" destId="{9C677C40-AF98-45FF-8950-26DA2F9C6C1F}" srcOrd="0" destOrd="0" presId="urn:microsoft.com/office/officeart/2005/8/layout/cycle7"/>
    <dgm:cxn modelId="{B6B8584E-97F9-428A-A6AD-526EF79EC400}" type="presParOf" srcId="{C39A4BA1-5FB7-491F-8E31-EE836C8700C4}" destId="{AB36915F-4D22-41EC-BE17-091A064B5F78}" srcOrd="6" destOrd="0" presId="urn:microsoft.com/office/officeart/2005/8/layout/cycle7"/>
    <dgm:cxn modelId="{722439FC-F8AB-4E2B-AC22-531192C594C0}" type="presParOf" srcId="{C39A4BA1-5FB7-491F-8E31-EE836C8700C4}" destId="{F4E3EB5B-0643-42D0-A1AA-0CB53240B146}" srcOrd="7" destOrd="0" presId="urn:microsoft.com/office/officeart/2005/8/layout/cycle7"/>
    <dgm:cxn modelId="{B1F83966-0154-4ABA-8D61-F3D3EB5B2138}" type="presParOf" srcId="{F4E3EB5B-0643-42D0-A1AA-0CB53240B146}" destId="{2930E48A-3753-41C4-8010-D74180B37604}" srcOrd="0" destOrd="0" presId="urn:microsoft.com/office/officeart/2005/8/layout/cycle7"/>
    <dgm:cxn modelId="{22C1AE01-D787-4321-B692-0B870D415658}" type="presParOf" srcId="{C39A4BA1-5FB7-491F-8E31-EE836C8700C4}" destId="{4832D818-3200-4CB3-B26E-C6C2AD732324}" srcOrd="8" destOrd="0" presId="urn:microsoft.com/office/officeart/2005/8/layout/cycle7"/>
    <dgm:cxn modelId="{C24D3F7F-D05A-4A55-9CB6-9F8453D7B375}" type="presParOf" srcId="{C39A4BA1-5FB7-491F-8E31-EE836C8700C4}" destId="{1A16B3C0-B52C-48C6-A394-ABB1E7D65BB2}" srcOrd="9" destOrd="0" presId="urn:microsoft.com/office/officeart/2005/8/layout/cycle7"/>
    <dgm:cxn modelId="{77443326-8F63-47C8-AE0B-039A684558B8}" type="presParOf" srcId="{1A16B3C0-B52C-48C6-A394-ABB1E7D65BB2}" destId="{4C3630B4-8710-4ABE-A3C0-4F9693CB0088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47DF4DD-B46D-442A-BE4A-662F33A2C99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1ECE75F-3025-44E4-8234-80A4F8681BA2}">
      <dgm:prSet phldrT="[Текст]" custT="1"/>
      <dgm:spPr>
        <a:solidFill>
          <a:srgbClr val="FF0000"/>
        </a:solidFill>
        <a:ln>
          <a:solidFill>
            <a:schemeClr val="accent3">
              <a:lumMod val="20000"/>
              <a:lumOff val="80000"/>
            </a:schemeClr>
          </a:solidFill>
        </a:ln>
      </dgm:spPr>
      <dgm:t>
        <a:bodyPr/>
        <a:lstStyle/>
        <a:p>
          <a:r>
            <a:rPr lang="ru-RU" sz="1400" b="1" dirty="0" smtClean="0">
              <a:solidFill>
                <a:schemeClr val="accent3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rPr>
            <a:t>НАЛИЧИЕ СИСТЕМЫ РАБОТЫ ДУ ПО ОСНОВНЫМ НАПРАВЛЕНИЯМ ПРИОБЩЕНИЯ ДОШКОЛЬНИКОВ К ЗДОРОВОМУ ОБРАЗУ ЖИЗНИ</a:t>
          </a:r>
          <a:endParaRPr lang="ru-RU" sz="1400" b="1" dirty="0">
            <a:solidFill>
              <a:schemeClr val="accent3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1286347F-49F6-4537-B413-DC99BAC2A587}" type="parTrans" cxnId="{9B070045-7579-4602-80D2-687EE018F89B}">
      <dgm:prSet/>
      <dgm:spPr/>
      <dgm:t>
        <a:bodyPr/>
        <a:lstStyle/>
        <a:p>
          <a:endParaRPr lang="ru-RU"/>
        </a:p>
      </dgm:t>
    </dgm:pt>
    <dgm:pt modelId="{17D3D60D-EFB1-49DB-9BF0-747B618AF657}" type="sibTrans" cxnId="{9B070045-7579-4602-80D2-687EE018F89B}">
      <dgm:prSet/>
      <dgm:spPr/>
      <dgm:t>
        <a:bodyPr/>
        <a:lstStyle/>
        <a:p>
          <a:endParaRPr lang="ru-RU"/>
        </a:p>
      </dgm:t>
    </dgm:pt>
    <dgm:pt modelId="{E3EBF435-6D0D-4C6B-B90C-1C823276D876}">
      <dgm:prSet phldrT="[Текст]" custT="1"/>
      <dgm:spPr>
        <a:solidFill>
          <a:srgbClr val="FF7C80">
            <a:alpha val="90000"/>
          </a:srgbClr>
        </a:solidFill>
      </dgm:spPr>
      <dgm:t>
        <a:bodyPr/>
        <a:lstStyle/>
        <a:p>
          <a:pPr marL="0" indent="0">
            <a:lnSpc>
              <a:spcPct val="90000"/>
            </a:lnSpc>
            <a:spcAft>
              <a:spcPts val="0"/>
            </a:spcAft>
          </a:pPr>
          <a:r>
            <a:rPr lang="ru-RU" sz="1400" b="1" cap="small" baseline="0" dirty="0" smtClean="0">
              <a:latin typeface="Times New Roman" pitchFamily="18" charset="0"/>
              <a:cs typeface="Times New Roman" pitchFamily="18" charset="0"/>
            </a:rPr>
            <a:t>физический, соматический аспекты</a:t>
          </a:r>
        </a:p>
        <a:p>
          <a:pPr marL="0" indent="0">
            <a:lnSpc>
              <a:spcPct val="100000"/>
            </a:lnSpc>
            <a:spcAft>
              <a:spcPts val="0"/>
            </a:spcAft>
          </a:pPr>
          <a:r>
            <a:rPr lang="ru-RU" sz="1250" b="1" dirty="0" smtClean="0">
              <a:latin typeface="Times New Roman" pitchFamily="18" charset="0"/>
              <a:cs typeface="Times New Roman" pitchFamily="18" charset="0"/>
            </a:rPr>
            <a:t>система физкультурно-оздоровительной работы в ДУ (педагогический блок); </a:t>
          </a:r>
        </a:p>
        <a:p>
          <a:pPr marL="0" indent="0">
            <a:lnSpc>
              <a:spcPct val="100000"/>
            </a:lnSpc>
            <a:spcAft>
              <a:spcPts val="0"/>
            </a:spcAft>
          </a:pPr>
          <a:r>
            <a:rPr lang="ru-RU" sz="1250" b="1" dirty="0" smtClean="0">
              <a:latin typeface="Times New Roman" pitchFamily="18" charset="0"/>
              <a:cs typeface="Times New Roman" pitchFamily="18" charset="0"/>
            </a:rPr>
            <a:t>система лечебно-профилактической и оздоровительной  работы в ДУ по индивидуальным показаниям (медицинский блок)</a:t>
          </a:r>
          <a:endParaRPr lang="ru-RU" sz="1250" b="1" dirty="0">
            <a:latin typeface="Times New Roman" pitchFamily="18" charset="0"/>
            <a:cs typeface="Times New Roman" pitchFamily="18" charset="0"/>
          </a:endParaRPr>
        </a:p>
      </dgm:t>
    </dgm:pt>
    <dgm:pt modelId="{18A0707B-A3D9-4CD9-A993-FA8C06B00C73}" type="parTrans" cxnId="{358F2741-CA0D-4E43-BFAE-0CFF4E66843E}">
      <dgm:prSet/>
      <dgm:spPr/>
      <dgm:t>
        <a:bodyPr/>
        <a:lstStyle/>
        <a:p>
          <a:endParaRPr lang="ru-RU"/>
        </a:p>
      </dgm:t>
    </dgm:pt>
    <dgm:pt modelId="{4C16E895-153A-49E9-8022-0ABD16171B32}" type="sibTrans" cxnId="{358F2741-CA0D-4E43-BFAE-0CFF4E66843E}">
      <dgm:prSet/>
      <dgm:spPr/>
      <dgm:t>
        <a:bodyPr/>
        <a:lstStyle/>
        <a:p>
          <a:endParaRPr lang="ru-RU"/>
        </a:p>
      </dgm:t>
    </dgm:pt>
    <dgm:pt modelId="{F127E047-011A-4ABE-A7F9-2DAFCFA84F98}">
      <dgm:prSet phldrT="[Текст]" custT="1"/>
      <dgm:spPr>
        <a:solidFill>
          <a:srgbClr val="FF7C80">
            <a:alpha val="90000"/>
          </a:srgbClr>
        </a:solidFill>
      </dgm:spPr>
      <dgm:t>
        <a:bodyPr/>
        <a:lstStyle/>
        <a:p>
          <a:pPr marL="0" indent="0">
            <a:lnSpc>
              <a:spcPct val="90000"/>
            </a:lnSpc>
            <a:spcAft>
              <a:spcPts val="0"/>
            </a:spcAft>
          </a:pPr>
          <a:r>
            <a:rPr lang="ru-RU" sz="1400" b="1" cap="small" baseline="0" dirty="0" smtClean="0">
              <a:latin typeface="Times New Roman" pitchFamily="18" charset="0"/>
              <a:cs typeface="Times New Roman" pitchFamily="18" charset="0"/>
            </a:rPr>
            <a:t>психологический аспект</a:t>
          </a:r>
        </a:p>
        <a:p>
          <a:pPr marL="0" indent="0">
            <a:lnSpc>
              <a:spcPct val="100000"/>
            </a:lnSpc>
            <a:spcAft>
              <a:spcPts val="0"/>
            </a:spcAft>
          </a:pPr>
          <a:r>
            <a:rPr lang="ru-RU" sz="1250" b="1" dirty="0" smtClean="0">
              <a:latin typeface="Times New Roman" pitchFamily="18" charset="0"/>
              <a:cs typeface="Times New Roman" pitchFamily="18" charset="0"/>
            </a:rPr>
            <a:t>учет индивидуальных особенностей ребенка;</a:t>
          </a:r>
        </a:p>
        <a:p>
          <a:pPr marL="0" indent="0">
            <a:lnSpc>
              <a:spcPct val="100000"/>
            </a:lnSpc>
            <a:spcAft>
              <a:spcPts val="0"/>
            </a:spcAft>
          </a:pPr>
          <a:r>
            <a:rPr lang="ru-RU" sz="1250" b="1" dirty="0" smtClean="0">
              <a:latin typeface="Times New Roman" pitchFamily="18" charset="0"/>
              <a:cs typeface="Times New Roman" pitchFamily="18" charset="0"/>
            </a:rPr>
            <a:t>успешная адаптация ребенка к ДУ;</a:t>
          </a:r>
        </a:p>
        <a:p>
          <a:pPr marL="0" indent="0">
            <a:lnSpc>
              <a:spcPct val="100000"/>
            </a:lnSpc>
            <a:spcAft>
              <a:spcPts val="0"/>
            </a:spcAft>
          </a:pPr>
          <a:r>
            <a:rPr lang="ru-RU" sz="1250" b="1" dirty="0" smtClean="0">
              <a:latin typeface="Times New Roman" pitchFamily="18" charset="0"/>
              <a:cs typeface="Times New Roman" pitchFamily="18" charset="0"/>
            </a:rPr>
            <a:t>поддержание благоприятного психологического климата в группах, в ДУ</a:t>
          </a: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 </a:t>
          </a:r>
        </a:p>
        <a:p>
          <a:pPr marL="114300" indent="0">
            <a:lnSpc>
              <a:spcPct val="100000"/>
            </a:lnSpc>
            <a:spcAft>
              <a:spcPts val="0"/>
            </a:spcAft>
          </a:pPr>
          <a:r>
            <a:rPr lang="ru-RU" sz="1400" b="1" cap="small" baseline="0" dirty="0" smtClean="0">
              <a:latin typeface="Times New Roman" pitchFamily="18" charset="0"/>
              <a:cs typeface="Times New Roman" pitchFamily="18" charset="0"/>
            </a:rPr>
            <a:t>социально-нравственный аспект </a:t>
          </a:r>
        </a:p>
        <a:p>
          <a:pPr marL="114300" indent="0">
            <a:lnSpc>
              <a:spcPct val="100000"/>
            </a:lnSpc>
            <a:spcAft>
              <a:spcPts val="0"/>
            </a:spcAft>
          </a:pPr>
          <a:r>
            <a:rPr lang="ru-RU" sz="1250" b="1" cap="none" baseline="0" dirty="0" smtClean="0">
              <a:latin typeface="Times New Roman" pitchFamily="18" charset="0"/>
              <a:cs typeface="Times New Roman" pitchFamily="18" charset="0"/>
            </a:rPr>
            <a:t>воспитание культуры поведения;</a:t>
          </a:r>
        </a:p>
        <a:p>
          <a:pPr marL="114300" indent="0">
            <a:lnSpc>
              <a:spcPct val="100000"/>
            </a:lnSpc>
            <a:spcAft>
              <a:spcPts val="0"/>
            </a:spcAft>
          </a:pPr>
          <a:r>
            <a:rPr lang="ru-RU" sz="1250" b="1" cap="none" baseline="0" dirty="0" smtClean="0">
              <a:latin typeface="Times New Roman" pitchFamily="18" charset="0"/>
              <a:cs typeface="Times New Roman" pitchFamily="18" charset="0"/>
            </a:rPr>
            <a:t>валеологическое образование;</a:t>
          </a:r>
        </a:p>
        <a:p>
          <a:pPr marL="114300" indent="0">
            <a:lnSpc>
              <a:spcPct val="100000"/>
            </a:lnSpc>
            <a:spcAft>
              <a:spcPts val="0"/>
            </a:spcAft>
          </a:pPr>
          <a:r>
            <a:rPr lang="ru-RU" sz="1250" b="1" cap="none" baseline="0" dirty="0" smtClean="0">
              <a:latin typeface="Times New Roman" pitchFamily="18" charset="0"/>
              <a:cs typeface="Times New Roman" pitchFamily="18" charset="0"/>
            </a:rPr>
            <a:t>формирование полоролевой индификации </a:t>
          </a:r>
          <a:endParaRPr lang="ru-RU" sz="1250" b="1" cap="small" baseline="0" dirty="0" smtClean="0">
            <a:latin typeface="Times New Roman" pitchFamily="18" charset="0"/>
            <a:cs typeface="Times New Roman" pitchFamily="18" charset="0"/>
          </a:endParaRPr>
        </a:p>
        <a:p>
          <a:pPr marL="0" indent="0">
            <a:lnSpc>
              <a:spcPct val="100000"/>
            </a:lnSpc>
            <a:spcAft>
              <a:spcPts val="0"/>
            </a:spcAft>
          </a:pPr>
          <a:endParaRPr lang="ru-RU" sz="1250" b="1" dirty="0">
            <a:latin typeface="Times New Roman" pitchFamily="18" charset="0"/>
            <a:cs typeface="Times New Roman" pitchFamily="18" charset="0"/>
          </a:endParaRPr>
        </a:p>
      </dgm:t>
    </dgm:pt>
    <dgm:pt modelId="{7BE1CB1F-8699-4E95-BF56-EE56FD1766B5}" type="parTrans" cxnId="{68F87518-EC4A-49C5-A79C-A13F5DC37784}">
      <dgm:prSet/>
      <dgm:spPr/>
      <dgm:t>
        <a:bodyPr/>
        <a:lstStyle/>
        <a:p>
          <a:endParaRPr lang="ru-RU"/>
        </a:p>
      </dgm:t>
    </dgm:pt>
    <dgm:pt modelId="{7E9A0C63-EE30-4A17-A1F6-793C0E80628D}" type="sibTrans" cxnId="{68F87518-EC4A-49C5-A79C-A13F5DC37784}">
      <dgm:prSet/>
      <dgm:spPr/>
      <dgm:t>
        <a:bodyPr/>
        <a:lstStyle/>
        <a:p>
          <a:endParaRPr lang="ru-RU"/>
        </a:p>
      </dgm:t>
    </dgm:pt>
    <dgm:pt modelId="{27292AE0-CE93-42D7-A85C-B2956F0DEAFC}" type="pres">
      <dgm:prSet presAssocID="{447DF4DD-B46D-442A-BE4A-662F33A2C99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C998928-E82A-4886-BDBA-F70E094951B8}" type="pres">
      <dgm:prSet presAssocID="{E1ECE75F-3025-44E4-8234-80A4F8681BA2}" presName="parentText" presStyleLbl="node1" presStyleIdx="0" presStyleCnt="1" custScaleY="522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4FA2C4-80F2-42FB-8FA7-A9B965F44F0C}" type="pres">
      <dgm:prSet presAssocID="{E1ECE75F-3025-44E4-8234-80A4F8681BA2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8F2741-CA0D-4E43-BFAE-0CFF4E66843E}" srcId="{E1ECE75F-3025-44E4-8234-80A4F8681BA2}" destId="{E3EBF435-6D0D-4C6B-B90C-1C823276D876}" srcOrd="0" destOrd="0" parTransId="{18A0707B-A3D9-4CD9-A993-FA8C06B00C73}" sibTransId="{4C16E895-153A-49E9-8022-0ABD16171B32}"/>
    <dgm:cxn modelId="{9B070045-7579-4602-80D2-687EE018F89B}" srcId="{447DF4DD-B46D-442A-BE4A-662F33A2C993}" destId="{E1ECE75F-3025-44E4-8234-80A4F8681BA2}" srcOrd="0" destOrd="0" parTransId="{1286347F-49F6-4537-B413-DC99BAC2A587}" sibTransId="{17D3D60D-EFB1-49DB-9BF0-747B618AF657}"/>
    <dgm:cxn modelId="{68F87518-EC4A-49C5-A79C-A13F5DC37784}" srcId="{E1ECE75F-3025-44E4-8234-80A4F8681BA2}" destId="{F127E047-011A-4ABE-A7F9-2DAFCFA84F98}" srcOrd="1" destOrd="0" parTransId="{7BE1CB1F-8699-4E95-BF56-EE56FD1766B5}" sibTransId="{7E9A0C63-EE30-4A17-A1F6-793C0E80628D}"/>
    <dgm:cxn modelId="{47E436EE-7174-4F15-8098-D7807E1FAE03}" type="presOf" srcId="{E1ECE75F-3025-44E4-8234-80A4F8681BA2}" destId="{3C998928-E82A-4886-BDBA-F70E094951B8}" srcOrd="0" destOrd="0" presId="urn:microsoft.com/office/officeart/2005/8/layout/vList2"/>
    <dgm:cxn modelId="{FB2F89F4-2B6F-41AD-ADAF-0FE9F34CAC06}" type="presOf" srcId="{F127E047-011A-4ABE-A7F9-2DAFCFA84F98}" destId="{DD4FA2C4-80F2-42FB-8FA7-A9B965F44F0C}" srcOrd="0" destOrd="1" presId="urn:microsoft.com/office/officeart/2005/8/layout/vList2"/>
    <dgm:cxn modelId="{9A3BC390-C077-4D4C-9D41-EFA6B11156FD}" type="presOf" srcId="{E3EBF435-6D0D-4C6B-B90C-1C823276D876}" destId="{DD4FA2C4-80F2-42FB-8FA7-A9B965F44F0C}" srcOrd="0" destOrd="0" presId="urn:microsoft.com/office/officeart/2005/8/layout/vList2"/>
    <dgm:cxn modelId="{B5B991E9-EC02-4FCC-9FA6-3554D3CAE949}" type="presOf" srcId="{447DF4DD-B46D-442A-BE4A-662F33A2C993}" destId="{27292AE0-CE93-42D7-A85C-B2956F0DEAFC}" srcOrd="0" destOrd="0" presId="urn:microsoft.com/office/officeart/2005/8/layout/vList2"/>
    <dgm:cxn modelId="{CC6CE79C-8047-45FA-BAAF-E895B3384A1A}" type="presParOf" srcId="{27292AE0-CE93-42D7-A85C-B2956F0DEAFC}" destId="{3C998928-E82A-4886-BDBA-F70E094951B8}" srcOrd="0" destOrd="0" presId="urn:microsoft.com/office/officeart/2005/8/layout/vList2"/>
    <dgm:cxn modelId="{45557BB5-8802-42BB-8039-55B53B9F87FB}" type="presParOf" srcId="{27292AE0-CE93-42D7-A85C-B2956F0DEAFC}" destId="{DD4FA2C4-80F2-42FB-8FA7-A9B965F44F0C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1DD09AF-187F-458F-BBD7-D6A52A65B8A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588B401-FFED-47A5-BD68-391558C63D6F}">
      <dgm:prSet phldrT="[Текст]" custT="1"/>
      <dgm:spPr>
        <a:solidFill>
          <a:srgbClr val="00B0F0"/>
        </a:solidFill>
        <a:ln>
          <a:solidFill>
            <a:schemeClr val="accent3">
              <a:lumMod val="20000"/>
              <a:lumOff val="80000"/>
            </a:schemeClr>
          </a:solidFill>
        </a:ln>
      </dgm:spPr>
      <dgm:t>
        <a:bodyPr/>
        <a:lstStyle/>
        <a:p>
          <a:r>
            <a:rPr lang="ru-RU" sz="1400" b="1" dirty="0" smtClean="0">
              <a:solidFill>
                <a:schemeClr val="accent3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rPr>
            <a:t>КОМПЕТЕНТНОСТЬ ПЕДАГОГОВ ДУ В ВОПРОСАХ СОХРАНЕНИЯ, УКРЕПЛЕНИЯ И ФОРМИРОВАНИЯ ЗДОРОВЬЯ ДОШКОЛЬНИКОВ, В ТОМ ЧИСЛЕ КОММУНИКАТИВНАЯ КОМПЕТЕНТНОСТЬ</a:t>
          </a:r>
          <a:endParaRPr lang="ru-RU" sz="1400" b="1" dirty="0">
            <a:solidFill>
              <a:schemeClr val="accent3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CEFB28C0-9435-423A-913D-488A771136CA}" type="parTrans" cxnId="{3F591EC4-C8D8-47F6-A56E-2F61BC342667}">
      <dgm:prSet/>
      <dgm:spPr/>
      <dgm:t>
        <a:bodyPr/>
        <a:lstStyle/>
        <a:p>
          <a:endParaRPr lang="ru-RU"/>
        </a:p>
      </dgm:t>
    </dgm:pt>
    <dgm:pt modelId="{25AF7ADA-788F-4D9F-9E53-32FB3DF2B39F}" type="sibTrans" cxnId="{3F591EC4-C8D8-47F6-A56E-2F61BC342667}">
      <dgm:prSet/>
      <dgm:spPr/>
      <dgm:t>
        <a:bodyPr/>
        <a:lstStyle/>
        <a:p>
          <a:endParaRPr lang="ru-RU"/>
        </a:p>
      </dgm:t>
    </dgm:pt>
    <dgm:pt modelId="{2392C816-52C3-4991-B9A8-AA195A6CB95F}">
      <dgm:prSet phldrT="[Текст]" custT="1"/>
      <dgm:spPr>
        <a:solidFill>
          <a:srgbClr val="FFC000"/>
        </a:solidFill>
        <a:ln>
          <a:solidFill>
            <a:schemeClr val="accent3">
              <a:lumMod val="20000"/>
              <a:lumOff val="80000"/>
            </a:schemeClr>
          </a:solidFill>
        </a:ln>
      </dgm:spPr>
      <dgm:t>
        <a:bodyPr/>
        <a:lstStyle/>
        <a:p>
          <a:r>
            <a:rPr lang="ru-RU" sz="1400" b="1" dirty="0" smtClean="0">
              <a:solidFill>
                <a:schemeClr val="accent3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rPr>
            <a:t>ДИФФЕРЕНЦИРОВАННЫЙ ПОДХОД  ДОШКОЛЬНОГО УЧРЕЖДЕНИЯ К РАБОТЕ С РОДИТЕЛЯМИ</a:t>
          </a:r>
          <a:endParaRPr lang="ru-RU" sz="1400" b="1" dirty="0">
            <a:solidFill>
              <a:schemeClr val="accent3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B373EBC0-AE47-43CE-B5FA-7538D11925D9}" type="parTrans" cxnId="{B2890B6D-F0ED-42CA-B9C6-CB4B133920C6}">
      <dgm:prSet/>
      <dgm:spPr/>
      <dgm:t>
        <a:bodyPr/>
        <a:lstStyle/>
        <a:p>
          <a:endParaRPr lang="ru-RU"/>
        </a:p>
      </dgm:t>
    </dgm:pt>
    <dgm:pt modelId="{62A2AE6B-95F4-47EF-982B-021DED86A185}" type="sibTrans" cxnId="{B2890B6D-F0ED-42CA-B9C6-CB4B133920C6}">
      <dgm:prSet/>
      <dgm:spPr/>
      <dgm:t>
        <a:bodyPr/>
        <a:lstStyle/>
        <a:p>
          <a:endParaRPr lang="ru-RU"/>
        </a:p>
      </dgm:t>
    </dgm:pt>
    <dgm:pt modelId="{AB2DBD87-25CB-4A65-88CD-55E064F8D0F8}">
      <dgm:prSet phldrT="[Текст]"/>
      <dgm:spPr/>
      <dgm:t>
        <a:bodyPr/>
        <a:lstStyle/>
        <a:p>
          <a:endParaRPr lang="ru-RU" dirty="0"/>
        </a:p>
      </dgm:t>
    </dgm:pt>
    <dgm:pt modelId="{6B158E13-D0DE-4CDE-9D64-929B790EB58A}" type="parTrans" cxnId="{A31DDBD4-605E-461C-AAC3-2C02DF2039C4}">
      <dgm:prSet/>
      <dgm:spPr/>
      <dgm:t>
        <a:bodyPr/>
        <a:lstStyle/>
        <a:p>
          <a:endParaRPr lang="ru-RU"/>
        </a:p>
      </dgm:t>
    </dgm:pt>
    <dgm:pt modelId="{D7B71ABD-BF48-434F-9B26-F04C5CFFB4B8}" type="sibTrans" cxnId="{A31DDBD4-605E-461C-AAC3-2C02DF2039C4}">
      <dgm:prSet/>
      <dgm:spPr/>
      <dgm:t>
        <a:bodyPr/>
        <a:lstStyle/>
        <a:p>
          <a:endParaRPr lang="ru-RU"/>
        </a:p>
      </dgm:t>
    </dgm:pt>
    <dgm:pt modelId="{1106F91A-045E-4EEA-A99B-1066E6CCA3A6}" type="pres">
      <dgm:prSet presAssocID="{D1DD09AF-187F-458F-BBD7-D6A52A65B8A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3629E9-3FBD-4C06-ABD7-9EB462B264B1}" type="pres">
      <dgm:prSet presAssocID="{1588B401-FFED-47A5-BD68-391558C63D6F}" presName="parentText" presStyleLbl="node1" presStyleIdx="0" presStyleCnt="2" custLinFactY="-6100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17692F-1E51-459D-AA51-302F2F60DDFA}" type="pres">
      <dgm:prSet presAssocID="{25AF7ADA-788F-4D9F-9E53-32FB3DF2B39F}" presName="spacer" presStyleCnt="0"/>
      <dgm:spPr/>
    </dgm:pt>
    <dgm:pt modelId="{A542E99F-E978-4069-9F76-6E86400BFD0D}" type="pres">
      <dgm:prSet presAssocID="{2392C816-52C3-4991-B9A8-AA195A6CB95F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38E615-32FF-4E2A-863C-3E86122B4951}" type="pres">
      <dgm:prSet presAssocID="{2392C816-52C3-4991-B9A8-AA195A6CB95F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31DDBD4-605E-461C-AAC3-2C02DF2039C4}" srcId="{2392C816-52C3-4991-B9A8-AA195A6CB95F}" destId="{AB2DBD87-25CB-4A65-88CD-55E064F8D0F8}" srcOrd="0" destOrd="0" parTransId="{6B158E13-D0DE-4CDE-9D64-929B790EB58A}" sibTransId="{D7B71ABD-BF48-434F-9B26-F04C5CFFB4B8}"/>
    <dgm:cxn modelId="{00BBAADC-FAD0-45CD-A54D-30D619526728}" type="presOf" srcId="{AB2DBD87-25CB-4A65-88CD-55E064F8D0F8}" destId="{5338E615-32FF-4E2A-863C-3E86122B4951}" srcOrd="0" destOrd="0" presId="urn:microsoft.com/office/officeart/2005/8/layout/vList2"/>
    <dgm:cxn modelId="{C845276C-C609-40E0-AA7A-F6E705C8A78B}" type="presOf" srcId="{2392C816-52C3-4991-B9A8-AA195A6CB95F}" destId="{A542E99F-E978-4069-9F76-6E86400BFD0D}" srcOrd="0" destOrd="0" presId="urn:microsoft.com/office/officeart/2005/8/layout/vList2"/>
    <dgm:cxn modelId="{6C75FEAA-E90B-48F7-87CA-3386972CEEA2}" type="presOf" srcId="{D1DD09AF-187F-458F-BBD7-D6A52A65B8A9}" destId="{1106F91A-045E-4EEA-A99B-1066E6CCA3A6}" srcOrd="0" destOrd="0" presId="urn:microsoft.com/office/officeart/2005/8/layout/vList2"/>
    <dgm:cxn modelId="{B2890B6D-F0ED-42CA-B9C6-CB4B133920C6}" srcId="{D1DD09AF-187F-458F-BBD7-D6A52A65B8A9}" destId="{2392C816-52C3-4991-B9A8-AA195A6CB95F}" srcOrd="1" destOrd="0" parTransId="{B373EBC0-AE47-43CE-B5FA-7538D11925D9}" sibTransId="{62A2AE6B-95F4-47EF-982B-021DED86A185}"/>
    <dgm:cxn modelId="{3F591EC4-C8D8-47F6-A56E-2F61BC342667}" srcId="{D1DD09AF-187F-458F-BBD7-D6A52A65B8A9}" destId="{1588B401-FFED-47A5-BD68-391558C63D6F}" srcOrd="0" destOrd="0" parTransId="{CEFB28C0-9435-423A-913D-488A771136CA}" sibTransId="{25AF7ADA-788F-4D9F-9E53-32FB3DF2B39F}"/>
    <dgm:cxn modelId="{F2504091-E766-49B3-864E-F216064E8C5D}" type="presOf" srcId="{1588B401-FFED-47A5-BD68-391558C63D6F}" destId="{5D3629E9-3FBD-4C06-ABD7-9EB462B264B1}" srcOrd="0" destOrd="0" presId="urn:microsoft.com/office/officeart/2005/8/layout/vList2"/>
    <dgm:cxn modelId="{53EE170A-E5A9-474F-876F-920A4A2EA513}" type="presParOf" srcId="{1106F91A-045E-4EEA-A99B-1066E6CCA3A6}" destId="{5D3629E9-3FBD-4C06-ABD7-9EB462B264B1}" srcOrd="0" destOrd="0" presId="urn:microsoft.com/office/officeart/2005/8/layout/vList2"/>
    <dgm:cxn modelId="{2D567FC1-E92B-4F9D-8287-33D0C1F00F63}" type="presParOf" srcId="{1106F91A-045E-4EEA-A99B-1066E6CCA3A6}" destId="{5917692F-1E51-459D-AA51-302F2F60DDFA}" srcOrd="1" destOrd="0" presId="urn:microsoft.com/office/officeart/2005/8/layout/vList2"/>
    <dgm:cxn modelId="{7701F02B-A6EF-4B64-8424-E50BA5EBFD51}" type="presParOf" srcId="{1106F91A-045E-4EEA-A99B-1066E6CCA3A6}" destId="{A542E99F-E978-4069-9F76-6E86400BFD0D}" srcOrd="2" destOrd="0" presId="urn:microsoft.com/office/officeart/2005/8/layout/vList2"/>
    <dgm:cxn modelId="{32307D28-6EA8-48F3-ABBF-DAC844B073EE}" type="presParOf" srcId="{1106F91A-045E-4EEA-A99B-1066E6CCA3A6}" destId="{5338E615-32FF-4E2A-863C-3E86122B4951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447DF4DD-B46D-442A-BE4A-662F33A2C99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1ECE75F-3025-44E4-8234-80A4F8681BA2}">
      <dgm:prSet phldrT="[Текст]" custT="1"/>
      <dgm:spPr>
        <a:solidFill>
          <a:srgbClr val="FF0000"/>
        </a:solidFill>
        <a:ln>
          <a:solidFill>
            <a:schemeClr val="accent3">
              <a:lumMod val="20000"/>
              <a:lumOff val="80000"/>
            </a:schemeClr>
          </a:solidFill>
        </a:ln>
      </dgm:spPr>
      <dgm:t>
        <a:bodyPr/>
        <a:lstStyle/>
        <a:p>
          <a:r>
            <a:rPr lang="ru-RU" sz="1400" b="1" dirty="0" smtClean="0">
              <a:solidFill>
                <a:schemeClr val="accent3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rPr>
            <a:t>НАЛИЧИЕ СИСТЕМЫ РАБОТЫ ДУ ПО ОСНОВНЫМ НАПРАВЛЕНИЯМ ПРИОБЩЕНИЯ ДОШКОЛЬНИКОВ К ЗДОРОВОМУ ОБРАЗУ ЖИЗНИ</a:t>
          </a:r>
          <a:endParaRPr lang="ru-RU" sz="1400" b="1" dirty="0">
            <a:solidFill>
              <a:schemeClr val="accent3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1286347F-49F6-4537-B413-DC99BAC2A587}" type="parTrans" cxnId="{9B070045-7579-4602-80D2-687EE018F89B}">
      <dgm:prSet/>
      <dgm:spPr/>
      <dgm:t>
        <a:bodyPr/>
        <a:lstStyle/>
        <a:p>
          <a:endParaRPr lang="ru-RU"/>
        </a:p>
      </dgm:t>
    </dgm:pt>
    <dgm:pt modelId="{17D3D60D-EFB1-49DB-9BF0-747B618AF657}" type="sibTrans" cxnId="{9B070045-7579-4602-80D2-687EE018F89B}">
      <dgm:prSet/>
      <dgm:spPr/>
      <dgm:t>
        <a:bodyPr/>
        <a:lstStyle/>
        <a:p>
          <a:endParaRPr lang="ru-RU"/>
        </a:p>
      </dgm:t>
    </dgm:pt>
    <dgm:pt modelId="{E3EBF435-6D0D-4C6B-B90C-1C823276D876}">
      <dgm:prSet phldrT="[Текст]" custT="1"/>
      <dgm:spPr>
        <a:solidFill>
          <a:srgbClr val="FF7C80">
            <a:alpha val="90000"/>
          </a:srgbClr>
        </a:solidFill>
      </dgm:spPr>
      <dgm:t>
        <a:bodyPr/>
        <a:lstStyle/>
        <a:p>
          <a:pPr marL="0" indent="0">
            <a:lnSpc>
              <a:spcPct val="90000"/>
            </a:lnSpc>
            <a:spcAft>
              <a:spcPts val="0"/>
            </a:spcAft>
          </a:pPr>
          <a:r>
            <a:rPr lang="ru-RU" sz="1400" b="1" cap="small" baseline="0" dirty="0" smtClean="0">
              <a:latin typeface="Times New Roman" pitchFamily="18" charset="0"/>
              <a:cs typeface="Times New Roman" pitchFamily="18" charset="0"/>
            </a:rPr>
            <a:t>физический, соматический аспекты</a:t>
          </a:r>
        </a:p>
        <a:p>
          <a:pPr marL="0" indent="0">
            <a:lnSpc>
              <a:spcPct val="100000"/>
            </a:lnSpc>
            <a:spcAft>
              <a:spcPts val="0"/>
            </a:spcAft>
          </a:pPr>
          <a:r>
            <a:rPr lang="ru-RU" sz="1250" b="1" dirty="0" smtClean="0">
              <a:latin typeface="Times New Roman" pitchFamily="18" charset="0"/>
              <a:cs typeface="Times New Roman" pitchFamily="18" charset="0"/>
            </a:rPr>
            <a:t>система физкультурно-оздоровительной работы в ДУ (педагогический блок); </a:t>
          </a:r>
        </a:p>
        <a:p>
          <a:pPr marL="0" indent="0">
            <a:lnSpc>
              <a:spcPct val="100000"/>
            </a:lnSpc>
            <a:spcAft>
              <a:spcPts val="0"/>
            </a:spcAft>
          </a:pPr>
          <a:r>
            <a:rPr lang="ru-RU" sz="1250" b="1" dirty="0" smtClean="0">
              <a:latin typeface="Times New Roman" pitchFamily="18" charset="0"/>
              <a:cs typeface="Times New Roman" pitchFamily="18" charset="0"/>
            </a:rPr>
            <a:t>система лечебно-профилактической и оздоровительной  работы в ДУ по индивидуальным показаниям (медицинский блок)</a:t>
          </a:r>
          <a:endParaRPr lang="ru-RU" sz="1250" b="1" dirty="0">
            <a:latin typeface="Times New Roman" pitchFamily="18" charset="0"/>
            <a:cs typeface="Times New Roman" pitchFamily="18" charset="0"/>
          </a:endParaRPr>
        </a:p>
      </dgm:t>
    </dgm:pt>
    <dgm:pt modelId="{18A0707B-A3D9-4CD9-A993-FA8C06B00C73}" type="parTrans" cxnId="{358F2741-CA0D-4E43-BFAE-0CFF4E66843E}">
      <dgm:prSet/>
      <dgm:spPr/>
      <dgm:t>
        <a:bodyPr/>
        <a:lstStyle/>
        <a:p>
          <a:endParaRPr lang="ru-RU"/>
        </a:p>
      </dgm:t>
    </dgm:pt>
    <dgm:pt modelId="{4C16E895-153A-49E9-8022-0ABD16171B32}" type="sibTrans" cxnId="{358F2741-CA0D-4E43-BFAE-0CFF4E66843E}">
      <dgm:prSet/>
      <dgm:spPr/>
      <dgm:t>
        <a:bodyPr/>
        <a:lstStyle/>
        <a:p>
          <a:endParaRPr lang="ru-RU"/>
        </a:p>
      </dgm:t>
    </dgm:pt>
    <dgm:pt modelId="{F127E047-011A-4ABE-A7F9-2DAFCFA84F98}">
      <dgm:prSet phldrT="[Текст]" custT="1"/>
      <dgm:spPr>
        <a:solidFill>
          <a:srgbClr val="FF7C80">
            <a:alpha val="90000"/>
          </a:srgbClr>
        </a:solidFill>
      </dgm:spPr>
      <dgm:t>
        <a:bodyPr/>
        <a:lstStyle/>
        <a:p>
          <a:pPr marL="0" indent="0">
            <a:lnSpc>
              <a:spcPct val="90000"/>
            </a:lnSpc>
            <a:spcAft>
              <a:spcPts val="0"/>
            </a:spcAft>
          </a:pPr>
          <a:r>
            <a:rPr lang="ru-RU" sz="1400" b="1" cap="small" baseline="0" dirty="0" smtClean="0">
              <a:latin typeface="Times New Roman" pitchFamily="18" charset="0"/>
              <a:cs typeface="Times New Roman" pitchFamily="18" charset="0"/>
            </a:rPr>
            <a:t>психологический аспект</a:t>
          </a:r>
        </a:p>
        <a:p>
          <a:pPr marL="0" indent="0">
            <a:lnSpc>
              <a:spcPct val="100000"/>
            </a:lnSpc>
            <a:spcAft>
              <a:spcPts val="0"/>
            </a:spcAft>
          </a:pPr>
          <a:r>
            <a:rPr lang="ru-RU" sz="1250" b="1" dirty="0" smtClean="0">
              <a:latin typeface="Times New Roman" pitchFamily="18" charset="0"/>
              <a:cs typeface="Times New Roman" pitchFamily="18" charset="0"/>
            </a:rPr>
            <a:t>учет индивидуальных особенностей ребенка;</a:t>
          </a:r>
        </a:p>
        <a:p>
          <a:pPr marL="0" indent="0">
            <a:lnSpc>
              <a:spcPct val="100000"/>
            </a:lnSpc>
            <a:spcAft>
              <a:spcPts val="0"/>
            </a:spcAft>
          </a:pPr>
          <a:r>
            <a:rPr lang="ru-RU" sz="1250" b="1" dirty="0" smtClean="0">
              <a:latin typeface="Times New Roman" pitchFamily="18" charset="0"/>
              <a:cs typeface="Times New Roman" pitchFamily="18" charset="0"/>
            </a:rPr>
            <a:t>успешная адаптация ребенка к ДУ;</a:t>
          </a:r>
        </a:p>
        <a:p>
          <a:pPr marL="0" indent="0">
            <a:lnSpc>
              <a:spcPct val="100000"/>
            </a:lnSpc>
            <a:spcAft>
              <a:spcPts val="0"/>
            </a:spcAft>
          </a:pPr>
          <a:r>
            <a:rPr lang="ru-RU" sz="1250" b="1" dirty="0" smtClean="0">
              <a:latin typeface="Times New Roman" pitchFamily="18" charset="0"/>
              <a:cs typeface="Times New Roman" pitchFamily="18" charset="0"/>
            </a:rPr>
            <a:t>поддержание благоприятного психологического климата в группах, в ДУ</a:t>
          </a:r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 </a:t>
          </a:r>
        </a:p>
        <a:p>
          <a:pPr marL="114300" indent="0">
            <a:lnSpc>
              <a:spcPct val="100000"/>
            </a:lnSpc>
            <a:spcAft>
              <a:spcPts val="0"/>
            </a:spcAft>
          </a:pPr>
          <a:r>
            <a:rPr lang="ru-RU" sz="1400" b="1" cap="small" baseline="0" dirty="0" smtClean="0">
              <a:latin typeface="Times New Roman" pitchFamily="18" charset="0"/>
              <a:cs typeface="Times New Roman" pitchFamily="18" charset="0"/>
            </a:rPr>
            <a:t>социально-нравственный аспект </a:t>
          </a:r>
        </a:p>
        <a:p>
          <a:pPr marL="114300" indent="0">
            <a:lnSpc>
              <a:spcPct val="100000"/>
            </a:lnSpc>
            <a:spcAft>
              <a:spcPts val="0"/>
            </a:spcAft>
          </a:pPr>
          <a:r>
            <a:rPr lang="ru-RU" sz="1250" b="1" cap="none" baseline="0" dirty="0" smtClean="0">
              <a:latin typeface="Times New Roman" pitchFamily="18" charset="0"/>
              <a:cs typeface="Times New Roman" pitchFamily="18" charset="0"/>
            </a:rPr>
            <a:t>воспитание культуры поведения;</a:t>
          </a:r>
        </a:p>
        <a:p>
          <a:pPr marL="114300" indent="0">
            <a:lnSpc>
              <a:spcPct val="100000"/>
            </a:lnSpc>
            <a:spcAft>
              <a:spcPts val="0"/>
            </a:spcAft>
          </a:pPr>
          <a:r>
            <a:rPr lang="ru-RU" sz="1250" b="1" cap="none" baseline="0" dirty="0" smtClean="0">
              <a:latin typeface="Times New Roman" pitchFamily="18" charset="0"/>
              <a:cs typeface="Times New Roman" pitchFamily="18" charset="0"/>
            </a:rPr>
            <a:t>валеологическое образование;</a:t>
          </a:r>
        </a:p>
        <a:p>
          <a:pPr marL="114300" indent="0">
            <a:lnSpc>
              <a:spcPct val="100000"/>
            </a:lnSpc>
            <a:spcAft>
              <a:spcPts val="0"/>
            </a:spcAft>
          </a:pPr>
          <a:r>
            <a:rPr lang="ru-RU" sz="1250" b="1" cap="none" baseline="0" dirty="0" smtClean="0">
              <a:latin typeface="Times New Roman" pitchFamily="18" charset="0"/>
              <a:cs typeface="Times New Roman" pitchFamily="18" charset="0"/>
            </a:rPr>
            <a:t>формирование полоролевой индификации </a:t>
          </a:r>
          <a:endParaRPr lang="ru-RU" sz="1250" b="1" cap="small" baseline="0" dirty="0" smtClean="0">
            <a:latin typeface="Times New Roman" pitchFamily="18" charset="0"/>
            <a:cs typeface="Times New Roman" pitchFamily="18" charset="0"/>
          </a:endParaRPr>
        </a:p>
        <a:p>
          <a:pPr marL="0" indent="0">
            <a:lnSpc>
              <a:spcPct val="100000"/>
            </a:lnSpc>
            <a:spcAft>
              <a:spcPts val="0"/>
            </a:spcAft>
          </a:pPr>
          <a:endParaRPr lang="ru-RU" sz="1250" b="1" dirty="0">
            <a:latin typeface="Times New Roman" pitchFamily="18" charset="0"/>
            <a:cs typeface="Times New Roman" pitchFamily="18" charset="0"/>
          </a:endParaRPr>
        </a:p>
      </dgm:t>
    </dgm:pt>
    <dgm:pt modelId="{7BE1CB1F-8699-4E95-BF56-EE56FD1766B5}" type="parTrans" cxnId="{68F87518-EC4A-49C5-A79C-A13F5DC37784}">
      <dgm:prSet/>
      <dgm:spPr/>
      <dgm:t>
        <a:bodyPr/>
        <a:lstStyle/>
        <a:p>
          <a:endParaRPr lang="ru-RU"/>
        </a:p>
      </dgm:t>
    </dgm:pt>
    <dgm:pt modelId="{7E9A0C63-EE30-4A17-A1F6-793C0E80628D}" type="sibTrans" cxnId="{68F87518-EC4A-49C5-A79C-A13F5DC37784}">
      <dgm:prSet/>
      <dgm:spPr/>
      <dgm:t>
        <a:bodyPr/>
        <a:lstStyle/>
        <a:p>
          <a:endParaRPr lang="ru-RU"/>
        </a:p>
      </dgm:t>
    </dgm:pt>
    <dgm:pt modelId="{27292AE0-CE93-42D7-A85C-B2956F0DEAFC}" type="pres">
      <dgm:prSet presAssocID="{447DF4DD-B46D-442A-BE4A-662F33A2C99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C998928-E82A-4886-BDBA-F70E094951B8}" type="pres">
      <dgm:prSet presAssocID="{E1ECE75F-3025-44E4-8234-80A4F8681BA2}" presName="parentText" presStyleLbl="node1" presStyleIdx="0" presStyleCnt="1" custScaleY="522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4FA2C4-80F2-42FB-8FA7-A9B965F44F0C}" type="pres">
      <dgm:prSet presAssocID="{E1ECE75F-3025-44E4-8234-80A4F8681BA2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8F2741-CA0D-4E43-BFAE-0CFF4E66843E}" srcId="{E1ECE75F-3025-44E4-8234-80A4F8681BA2}" destId="{E3EBF435-6D0D-4C6B-B90C-1C823276D876}" srcOrd="0" destOrd="0" parTransId="{18A0707B-A3D9-4CD9-A993-FA8C06B00C73}" sibTransId="{4C16E895-153A-49E9-8022-0ABD16171B32}"/>
    <dgm:cxn modelId="{9B070045-7579-4602-80D2-687EE018F89B}" srcId="{447DF4DD-B46D-442A-BE4A-662F33A2C993}" destId="{E1ECE75F-3025-44E4-8234-80A4F8681BA2}" srcOrd="0" destOrd="0" parTransId="{1286347F-49F6-4537-B413-DC99BAC2A587}" sibTransId="{17D3D60D-EFB1-49DB-9BF0-747B618AF657}"/>
    <dgm:cxn modelId="{68F87518-EC4A-49C5-A79C-A13F5DC37784}" srcId="{E1ECE75F-3025-44E4-8234-80A4F8681BA2}" destId="{F127E047-011A-4ABE-A7F9-2DAFCFA84F98}" srcOrd="1" destOrd="0" parTransId="{7BE1CB1F-8699-4E95-BF56-EE56FD1766B5}" sibTransId="{7E9A0C63-EE30-4A17-A1F6-793C0E80628D}"/>
    <dgm:cxn modelId="{18F3C257-29F2-448C-BBEB-AB0BA64C956D}" type="presOf" srcId="{F127E047-011A-4ABE-A7F9-2DAFCFA84F98}" destId="{DD4FA2C4-80F2-42FB-8FA7-A9B965F44F0C}" srcOrd="0" destOrd="1" presId="urn:microsoft.com/office/officeart/2005/8/layout/vList2"/>
    <dgm:cxn modelId="{00617744-16E4-4D51-A155-1E38B5D59286}" type="presOf" srcId="{447DF4DD-B46D-442A-BE4A-662F33A2C993}" destId="{27292AE0-CE93-42D7-A85C-B2956F0DEAFC}" srcOrd="0" destOrd="0" presId="urn:microsoft.com/office/officeart/2005/8/layout/vList2"/>
    <dgm:cxn modelId="{1ABE6B73-32FD-4D70-AB0B-E66C600A2BC5}" type="presOf" srcId="{E3EBF435-6D0D-4C6B-B90C-1C823276D876}" destId="{DD4FA2C4-80F2-42FB-8FA7-A9B965F44F0C}" srcOrd="0" destOrd="0" presId="urn:microsoft.com/office/officeart/2005/8/layout/vList2"/>
    <dgm:cxn modelId="{66164E17-E027-4E59-A106-E6BFD1CB2423}" type="presOf" srcId="{E1ECE75F-3025-44E4-8234-80A4F8681BA2}" destId="{3C998928-E82A-4886-BDBA-F70E094951B8}" srcOrd="0" destOrd="0" presId="urn:microsoft.com/office/officeart/2005/8/layout/vList2"/>
    <dgm:cxn modelId="{F25D1F71-2F75-44FD-B1F5-C66292F43F35}" type="presParOf" srcId="{27292AE0-CE93-42D7-A85C-B2956F0DEAFC}" destId="{3C998928-E82A-4886-BDBA-F70E094951B8}" srcOrd="0" destOrd="0" presId="urn:microsoft.com/office/officeart/2005/8/layout/vList2"/>
    <dgm:cxn modelId="{44EC4C4D-0143-42EE-AEBE-023D4CC3C777}" type="presParOf" srcId="{27292AE0-CE93-42D7-A85C-B2956F0DEAFC}" destId="{DD4FA2C4-80F2-42FB-8FA7-A9B965F44F0C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D1DD09AF-187F-458F-BBD7-D6A52A65B8A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588B401-FFED-47A5-BD68-391558C63D6F}">
      <dgm:prSet phldrT="[Текст]" custT="1"/>
      <dgm:spPr>
        <a:solidFill>
          <a:srgbClr val="00B0F0"/>
        </a:solidFill>
        <a:ln>
          <a:solidFill>
            <a:schemeClr val="accent3">
              <a:lumMod val="20000"/>
              <a:lumOff val="80000"/>
            </a:schemeClr>
          </a:solidFill>
        </a:ln>
      </dgm:spPr>
      <dgm:t>
        <a:bodyPr/>
        <a:lstStyle/>
        <a:p>
          <a:r>
            <a:rPr lang="ru-RU" sz="1400" b="1" dirty="0" smtClean="0">
              <a:solidFill>
                <a:schemeClr val="accent3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rPr>
            <a:t>КОМПЕТЕНТНОСТЬ ПЕДАГОГОВ ДУ В ВОПРОСАХ СОХРАНЕНИЯ, УКРЕПЛЕНИЯ И ФОРМИРОВАНИЯ ЗДОРОВЬЯ ДОШКОЛЬНИКОВ, В ТОМ ЧИСЛЕ КОММУНИКАТИВНАЯ КОМПЕТЕНТНОСТЬ</a:t>
          </a:r>
          <a:endParaRPr lang="ru-RU" sz="1400" b="1" dirty="0">
            <a:solidFill>
              <a:schemeClr val="accent3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CEFB28C0-9435-423A-913D-488A771136CA}" type="parTrans" cxnId="{3F591EC4-C8D8-47F6-A56E-2F61BC342667}">
      <dgm:prSet/>
      <dgm:spPr/>
      <dgm:t>
        <a:bodyPr/>
        <a:lstStyle/>
        <a:p>
          <a:endParaRPr lang="ru-RU"/>
        </a:p>
      </dgm:t>
    </dgm:pt>
    <dgm:pt modelId="{25AF7ADA-788F-4D9F-9E53-32FB3DF2B39F}" type="sibTrans" cxnId="{3F591EC4-C8D8-47F6-A56E-2F61BC342667}">
      <dgm:prSet/>
      <dgm:spPr/>
      <dgm:t>
        <a:bodyPr/>
        <a:lstStyle/>
        <a:p>
          <a:endParaRPr lang="ru-RU"/>
        </a:p>
      </dgm:t>
    </dgm:pt>
    <dgm:pt modelId="{2392C816-52C3-4991-B9A8-AA195A6CB95F}">
      <dgm:prSet phldrT="[Текст]" custT="1"/>
      <dgm:spPr>
        <a:solidFill>
          <a:srgbClr val="FFC000"/>
        </a:solidFill>
        <a:ln>
          <a:solidFill>
            <a:schemeClr val="accent3">
              <a:lumMod val="20000"/>
              <a:lumOff val="80000"/>
            </a:schemeClr>
          </a:solidFill>
        </a:ln>
      </dgm:spPr>
      <dgm:t>
        <a:bodyPr/>
        <a:lstStyle/>
        <a:p>
          <a:r>
            <a:rPr lang="ru-RU" sz="1400" b="1" dirty="0" smtClean="0">
              <a:solidFill>
                <a:schemeClr val="accent3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rPr>
            <a:t>ДИФФЕРЕНЦИРОВАННЫЙ ПОДХОД  ДОШКОЛЬНОГО УЧРЕЖДЕНИЯ К РАБОТЕ С РОДИТЕЛЯМИ</a:t>
          </a:r>
          <a:endParaRPr lang="ru-RU" sz="1400" b="1" dirty="0">
            <a:solidFill>
              <a:schemeClr val="accent3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B373EBC0-AE47-43CE-B5FA-7538D11925D9}" type="parTrans" cxnId="{B2890B6D-F0ED-42CA-B9C6-CB4B133920C6}">
      <dgm:prSet/>
      <dgm:spPr/>
      <dgm:t>
        <a:bodyPr/>
        <a:lstStyle/>
        <a:p>
          <a:endParaRPr lang="ru-RU"/>
        </a:p>
      </dgm:t>
    </dgm:pt>
    <dgm:pt modelId="{62A2AE6B-95F4-47EF-982B-021DED86A185}" type="sibTrans" cxnId="{B2890B6D-F0ED-42CA-B9C6-CB4B133920C6}">
      <dgm:prSet/>
      <dgm:spPr/>
      <dgm:t>
        <a:bodyPr/>
        <a:lstStyle/>
        <a:p>
          <a:endParaRPr lang="ru-RU"/>
        </a:p>
      </dgm:t>
    </dgm:pt>
    <dgm:pt modelId="{AB2DBD87-25CB-4A65-88CD-55E064F8D0F8}">
      <dgm:prSet phldrT="[Текст]"/>
      <dgm:spPr/>
      <dgm:t>
        <a:bodyPr/>
        <a:lstStyle/>
        <a:p>
          <a:endParaRPr lang="ru-RU" dirty="0"/>
        </a:p>
      </dgm:t>
    </dgm:pt>
    <dgm:pt modelId="{6B158E13-D0DE-4CDE-9D64-929B790EB58A}" type="parTrans" cxnId="{A31DDBD4-605E-461C-AAC3-2C02DF2039C4}">
      <dgm:prSet/>
      <dgm:spPr/>
      <dgm:t>
        <a:bodyPr/>
        <a:lstStyle/>
        <a:p>
          <a:endParaRPr lang="ru-RU"/>
        </a:p>
      </dgm:t>
    </dgm:pt>
    <dgm:pt modelId="{D7B71ABD-BF48-434F-9B26-F04C5CFFB4B8}" type="sibTrans" cxnId="{A31DDBD4-605E-461C-AAC3-2C02DF2039C4}">
      <dgm:prSet/>
      <dgm:spPr/>
      <dgm:t>
        <a:bodyPr/>
        <a:lstStyle/>
        <a:p>
          <a:endParaRPr lang="ru-RU"/>
        </a:p>
      </dgm:t>
    </dgm:pt>
    <dgm:pt modelId="{1106F91A-045E-4EEA-A99B-1066E6CCA3A6}" type="pres">
      <dgm:prSet presAssocID="{D1DD09AF-187F-458F-BBD7-D6A52A65B8A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3629E9-3FBD-4C06-ABD7-9EB462B264B1}" type="pres">
      <dgm:prSet presAssocID="{1588B401-FFED-47A5-BD68-391558C63D6F}" presName="parentText" presStyleLbl="node1" presStyleIdx="0" presStyleCnt="2" custLinFactY="-6100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17692F-1E51-459D-AA51-302F2F60DDFA}" type="pres">
      <dgm:prSet presAssocID="{25AF7ADA-788F-4D9F-9E53-32FB3DF2B39F}" presName="spacer" presStyleCnt="0"/>
      <dgm:spPr/>
    </dgm:pt>
    <dgm:pt modelId="{A542E99F-E978-4069-9F76-6E86400BFD0D}" type="pres">
      <dgm:prSet presAssocID="{2392C816-52C3-4991-B9A8-AA195A6CB95F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38E615-32FF-4E2A-863C-3E86122B4951}" type="pres">
      <dgm:prSet presAssocID="{2392C816-52C3-4991-B9A8-AA195A6CB95F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31DDBD4-605E-461C-AAC3-2C02DF2039C4}" srcId="{2392C816-52C3-4991-B9A8-AA195A6CB95F}" destId="{AB2DBD87-25CB-4A65-88CD-55E064F8D0F8}" srcOrd="0" destOrd="0" parTransId="{6B158E13-D0DE-4CDE-9D64-929B790EB58A}" sibTransId="{D7B71ABD-BF48-434F-9B26-F04C5CFFB4B8}"/>
    <dgm:cxn modelId="{76A8EB08-B276-48BF-AC3D-B1EEE2A0865D}" type="presOf" srcId="{2392C816-52C3-4991-B9A8-AA195A6CB95F}" destId="{A542E99F-E978-4069-9F76-6E86400BFD0D}" srcOrd="0" destOrd="0" presId="urn:microsoft.com/office/officeart/2005/8/layout/vList2"/>
    <dgm:cxn modelId="{B2890B6D-F0ED-42CA-B9C6-CB4B133920C6}" srcId="{D1DD09AF-187F-458F-BBD7-D6A52A65B8A9}" destId="{2392C816-52C3-4991-B9A8-AA195A6CB95F}" srcOrd="1" destOrd="0" parTransId="{B373EBC0-AE47-43CE-B5FA-7538D11925D9}" sibTransId="{62A2AE6B-95F4-47EF-982B-021DED86A185}"/>
    <dgm:cxn modelId="{FB5E0816-75EA-4725-98B0-5CAD2EBA9A3E}" type="presOf" srcId="{D1DD09AF-187F-458F-BBD7-D6A52A65B8A9}" destId="{1106F91A-045E-4EEA-A99B-1066E6CCA3A6}" srcOrd="0" destOrd="0" presId="urn:microsoft.com/office/officeart/2005/8/layout/vList2"/>
    <dgm:cxn modelId="{3F591EC4-C8D8-47F6-A56E-2F61BC342667}" srcId="{D1DD09AF-187F-458F-BBD7-D6A52A65B8A9}" destId="{1588B401-FFED-47A5-BD68-391558C63D6F}" srcOrd="0" destOrd="0" parTransId="{CEFB28C0-9435-423A-913D-488A771136CA}" sibTransId="{25AF7ADA-788F-4D9F-9E53-32FB3DF2B39F}"/>
    <dgm:cxn modelId="{91F0A4CF-07C8-408B-8C48-DC5E5E2D05C9}" type="presOf" srcId="{AB2DBD87-25CB-4A65-88CD-55E064F8D0F8}" destId="{5338E615-32FF-4E2A-863C-3E86122B4951}" srcOrd="0" destOrd="0" presId="urn:microsoft.com/office/officeart/2005/8/layout/vList2"/>
    <dgm:cxn modelId="{B2E9D8DB-A8A4-4433-8C7A-C44A4C845FF7}" type="presOf" srcId="{1588B401-FFED-47A5-BD68-391558C63D6F}" destId="{5D3629E9-3FBD-4C06-ABD7-9EB462B264B1}" srcOrd="0" destOrd="0" presId="urn:microsoft.com/office/officeart/2005/8/layout/vList2"/>
    <dgm:cxn modelId="{66E17CAF-481C-467C-AE0D-92FF532F4E7C}" type="presParOf" srcId="{1106F91A-045E-4EEA-A99B-1066E6CCA3A6}" destId="{5D3629E9-3FBD-4C06-ABD7-9EB462B264B1}" srcOrd="0" destOrd="0" presId="urn:microsoft.com/office/officeart/2005/8/layout/vList2"/>
    <dgm:cxn modelId="{CDE3B933-31EE-4860-8363-FDD96D42469F}" type="presParOf" srcId="{1106F91A-045E-4EEA-A99B-1066E6CCA3A6}" destId="{5917692F-1E51-459D-AA51-302F2F60DDFA}" srcOrd="1" destOrd="0" presId="urn:microsoft.com/office/officeart/2005/8/layout/vList2"/>
    <dgm:cxn modelId="{CE0F766D-F3EE-452A-AAEF-54DEB6051B65}" type="presParOf" srcId="{1106F91A-045E-4EEA-A99B-1066E6CCA3A6}" destId="{A542E99F-E978-4069-9F76-6E86400BFD0D}" srcOrd="2" destOrd="0" presId="urn:microsoft.com/office/officeart/2005/8/layout/vList2"/>
    <dgm:cxn modelId="{CA91B2FB-665B-4397-B5A1-A0B215303C51}" type="presParOf" srcId="{1106F91A-045E-4EEA-A99B-1066E6CCA3A6}" destId="{5338E615-32FF-4E2A-863C-3E86122B4951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D88A36B-FA00-45F4-B09F-1B54038DCC91}" type="doc">
      <dgm:prSet loTypeId="urn:microsoft.com/office/officeart/2005/8/layout/cycle4#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F3D1715-01B7-421F-A7B4-66A36C678910}">
      <dgm:prSet phldrT="[Текст]" custT="1"/>
      <dgm:spPr>
        <a:solidFill>
          <a:srgbClr val="FFFF00"/>
        </a:solidFill>
      </dgm:spPr>
      <dgm:t>
        <a:bodyPr/>
        <a:lstStyle/>
        <a:p>
          <a:r>
            <a:rPr lang="ru-RU" sz="1200" b="1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ПСИХИЧЕСКОЕ ЗДОРОВЬЕ</a:t>
          </a:r>
          <a:endParaRPr lang="ru-RU" sz="1200" b="1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9965481-C515-4BD1-849F-1DFD6708EE1D}" type="parTrans" cxnId="{3253B51C-E488-4540-A936-46EDCEF8E845}">
      <dgm:prSet/>
      <dgm:spPr/>
      <dgm:t>
        <a:bodyPr/>
        <a:lstStyle/>
        <a:p>
          <a:endParaRPr lang="ru-RU"/>
        </a:p>
      </dgm:t>
    </dgm:pt>
    <dgm:pt modelId="{07ADBC22-4CA5-4366-80EB-147452573FF0}" type="sibTrans" cxnId="{3253B51C-E488-4540-A936-46EDCEF8E845}">
      <dgm:prSet/>
      <dgm:spPr/>
      <dgm:t>
        <a:bodyPr/>
        <a:lstStyle/>
        <a:p>
          <a:endParaRPr lang="ru-RU"/>
        </a:p>
      </dgm:t>
    </dgm:pt>
    <dgm:pt modelId="{EFAD5026-CE74-4A4C-9D10-C10992665BFD}">
      <dgm:prSet phldrT="[Текст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baseline="0" dirty="0">
            <a:solidFill>
              <a:schemeClr val="tx1"/>
            </a:solidFill>
          </a:endParaRPr>
        </a:p>
      </dgm:t>
    </dgm:pt>
    <dgm:pt modelId="{B9EC97BC-53CC-4ABF-8758-40C65A6590D5}" type="parTrans" cxnId="{C3A7848F-DBC0-468B-A05D-FDDC2586BC27}">
      <dgm:prSet/>
      <dgm:spPr/>
      <dgm:t>
        <a:bodyPr/>
        <a:lstStyle/>
        <a:p>
          <a:endParaRPr lang="ru-RU"/>
        </a:p>
      </dgm:t>
    </dgm:pt>
    <dgm:pt modelId="{FC3AC556-14B5-4789-9BC1-460281A1FBB6}" type="sibTrans" cxnId="{C3A7848F-DBC0-468B-A05D-FDDC2586BC27}">
      <dgm:prSet/>
      <dgm:spPr/>
      <dgm:t>
        <a:bodyPr/>
        <a:lstStyle/>
        <a:p>
          <a:endParaRPr lang="ru-RU"/>
        </a:p>
      </dgm:t>
    </dgm:pt>
    <dgm:pt modelId="{F5374E18-2D27-4C61-AD03-E89E1B3216DC}">
      <dgm:prSet phldrT="[Текст]" custT="1"/>
      <dgm:spPr>
        <a:solidFill>
          <a:srgbClr val="EC149F"/>
        </a:solidFill>
      </dgm:spPr>
      <dgm:t>
        <a:bodyPr/>
        <a:lstStyle/>
        <a:p>
          <a:r>
            <a:rPr lang="ru-RU" sz="1200" b="1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НРАВСТВЕННОЕ ЗДОРОВЬЕ</a:t>
          </a:r>
          <a:endParaRPr lang="ru-RU" sz="1200" b="1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83E9AAB-1866-4BE3-B4D6-13E12750AAA0}" type="parTrans" cxnId="{AB9912C9-2BEE-4240-B1E3-299FC3D9578E}">
      <dgm:prSet/>
      <dgm:spPr/>
      <dgm:t>
        <a:bodyPr/>
        <a:lstStyle/>
        <a:p>
          <a:endParaRPr lang="ru-RU"/>
        </a:p>
      </dgm:t>
    </dgm:pt>
    <dgm:pt modelId="{70BC9D28-7093-4758-819D-0A112D81F1B3}" type="sibTrans" cxnId="{AB9912C9-2BEE-4240-B1E3-299FC3D9578E}">
      <dgm:prSet/>
      <dgm:spPr/>
      <dgm:t>
        <a:bodyPr/>
        <a:lstStyle/>
        <a:p>
          <a:endParaRPr lang="ru-RU"/>
        </a:p>
      </dgm:t>
    </dgm:pt>
    <dgm:pt modelId="{D6DA6EF0-A88E-49C1-B614-6A06F1131969}">
      <dgm:prSet phldrT="[Текст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 baseline="0" dirty="0">
            <a:solidFill>
              <a:schemeClr val="tx1"/>
            </a:solidFill>
          </a:endParaRPr>
        </a:p>
      </dgm:t>
    </dgm:pt>
    <dgm:pt modelId="{8278483A-DD3F-4BBC-BCB6-30A5F00020CE}" type="parTrans" cxnId="{61CFE942-63F2-45B2-881E-7C81B6F6CF31}">
      <dgm:prSet/>
      <dgm:spPr/>
      <dgm:t>
        <a:bodyPr/>
        <a:lstStyle/>
        <a:p>
          <a:endParaRPr lang="ru-RU"/>
        </a:p>
      </dgm:t>
    </dgm:pt>
    <dgm:pt modelId="{5693773F-BA46-4CEE-929E-951923171D98}" type="sibTrans" cxnId="{61CFE942-63F2-45B2-881E-7C81B6F6CF31}">
      <dgm:prSet/>
      <dgm:spPr/>
      <dgm:t>
        <a:bodyPr/>
        <a:lstStyle/>
        <a:p>
          <a:endParaRPr lang="ru-RU"/>
        </a:p>
      </dgm:t>
    </dgm:pt>
    <dgm:pt modelId="{12232FC8-E6DE-4720-95EB-7973ED6E2AA5}">
      <dgm:prSet phldrT="[Текст]" custT="1"/>
      <dgm:spPr>
        <a:solidFill>
          <a:srgbClr val="62EE65"/>
        </a:solidFill>
      </dgm:spPr>
      <dgm:t>
        <a:bodyPr/>
        <a:lstStyle/>
        <a:p>
          <a:r>
            <a:rPr lang="ru-RU" sz="1200" b="1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СОЦИАЛЬНОЕ ЗДОРОВЬЕ</a:t>
          </a:r>
          <a:endParaRPr lang="ru-RU" sz="1200" b="1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6BE532E-9293-49DC-BF68-D5A3E8245516}" type="parTrans" cxnId="{D9897DC9-B792-49EC-A08B-1D8C939F5D7C}">
      <dgm:prSet/>
      <dgm:spPr/>
      <dgm:t>
        <a:bodyPr/>
        <a:lstStyle/>
        <a:p>
          <a:endParaRPr lang="ru-RU"/>
        </a:p>
      </dgm:t>
    </dgm:pt>
    <dgm:pt modelId="{28ED44A0-FC3B-4339-BD07-8A4B4B5BF71D}" type="sibTrans" cxnId="{D9897DC9-B792-49EC-A08B-1D8C939F5D7C}">
      <dgm:prSet/>
      <dgm:spPr/>
      <dgm:t>
        <a:bodyPr/>
        <a:lstStyle/>
        <a:p>
          <a:endParaRPr lang="ru-RU"/>
        </a:p>
      </dgm:t>
    </dgm:pt>
    <dgm:pt modelId="{EDF2722C-BEF6-4CCF-BE38-B6FC79209C38}">
      <dgm:prSet phldrT="[Текст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 baseline="0" dirty="0">
            <a:solidFill>
              <a:schemeClr val="tx1"/>
            </a:solidFill>
          </a:endParaRPr>
        </a:p>
      </dgm:t>
    </dgm:pt>
    <dgm:pt modelId="{0767DC0C-6B81-4B14-BB6D-02CCBD6D1A03}" type="parTrans" cxnId="{0F2A765C-8870-4EE0-9C90-E365D93D35BA}">
      <dgm:prSet/>
      <dgm:spPr/>
      <dgm:t>
        <a:bodyPr/>
        <a:lstStyle/>
        <a:p>
          <a:endParaRPr lang="ru-RU"/>
        </a:p>
      </dgm:t>
    </dgm:pt>
    <dgm:pt modelId="{2A535A73-835B-4AD2-B885-F86EBB7BF816}" type="sibTrans" cxnId="{0F2A765C-8870-4EE0-9C90-E365D93D35BA}">
      <dgm:prSet/>
      <dgm:spPr/>
      <dgm:t>
        <a:bodyPr/>
        <a:lstStyle/>
        <a:p>
          <a:endParaRPr lang="ru-RU"/>
        </a:p>
      </dgm:t>
    </dgm:pt>
    <dgm:pt modelId="{DE119AFD-8332-46A0-A56D-8A2C3B60D3AC}">
      <dgm:prSet phldrT="[Текст]" custT="1"/>
      <dgm:spPr>
        <a:solidFill>
          <a:srgbClr val="FF0000"/>
        </a:solidFill>
      </dgm:spPr>
      <dgm:t>
        <a:bodyPr/>
        <a:lstStyle/>
        <a:p>
          <a:r>
            <a:rPr lang="ru-RU" sz="1200" b="1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ФИЗИЧЕСКОЕ ЗДОРОВЬЕ</a:t>
          </a:r>
          <a:endParaRPr lang="ru-RU" sz="1200" b="1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6B8C70C-334E-45F9-A049-13DA452AB86B}" type="parTrans" cxnId="{1639B25B-69C5-4806-BC31-675FDA5BB069}">
      <dgm:prSet/>
      <dgm:spPr/>
      <dgm:t>
        <a:bodyPr/>
        <a:lstStyle/>
        <a:p>
          <a:endParaRPr lang="ru-RU"/>
        </a:p>
      </dgm:t>
    </dgm:pt>
    <dgm:pt modelId="{856CB142-55DE-4B14-948D-8383B10615B2}" type="sibTrans" cxnId="{1639B25B-69C5-4806-BC31-675FDA5BB069}">
      <dgm:prSet/>
      <dgm:spPr/>
      <dgm:t>
        <a:bodyPr/>
        <a:lstStyle/>
        <a:p>
          <a:endParaRPr lang="ru-RU"/>
        </a:p>
      </dgm:t>
    </dgm:pt>
    <dgm:pt modelId="{0BC3B82B-80FF-4D45-A4C3-03752BDDA75A}">
      <dgm:prSet phldrT="[Текст]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 dirty="0"/>
        </a:p>
      </dgm:t>
    </dgm:pt>
    <dgm:pt modelId="{EB251DD5-2C3F-4267-9247-281D0E5362EC}" type="parTrans" cxnId="{0C64B6BC-BB30-4810-81C6-5B803B30DB27}">
      <dgm:prSet/>
      <dgm:spPr/>
      <dgm:t>
        <a:bodyPr/>
        <a:lstStyle/>
        <a:p>
          <a:endParaRPr lang="ru-RU"/>
        </a:p>
      </dgm:t>
    </dgm:pt>
    <dgm:pt modelId="{C7F6DFF0-36CE-40AE-AAD2-3F26648C41A2}" type="sibTrans" cxnId="{0C64B6BC-BB30-4810-81C6-5B803B30DB27}">
      <dgm:prSet/>
      <dgm:spPr/>
      <dgm:t>
        <a:bodyPr/>
        <a:lstStyle/>
        <a:p>
          <a:endParaRPr lang="ru-RU"/>
        </a:p>
      </dgm:t>
    </dgm:pt>
    <dgm:pt modelId="{654BABA7-0C22-44B9-A4CB-D505B995AEFD}" type="pres">
      <dgm:prSet presAssocID="{AD88A36B-FA00-45F4-B09F-1B54038DCC91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55CB644-AC2E-41EB-B3D2-1FFB917C374F}" type="pres">
      <dgm:prSet presAssocID="{AD88A36B-FA00-45F4-B09F-1B54038DCC91}" presName="children" presStyleCnt="0"/>
      <dgm:spPr/>
    </dgm:pt>
    <dgm:pt modelId="{F7A6F387-4CE3-41D4-9649-9BD8F53C9F13}" type="pres">
      <dgm:prSet presAssocID="{AD88A36B-FA00-45F4-B09F-1B54038DCC91}" presName="child1group" presStyleCnt="0"/>
      <dgm:spPr/>
    </dgm:pt>
    <dgm:pt modelId="{ADF9AE0E-90F0-478B-AF48-0D517A57137E}" type="pres">
      <dgm:prSet presAssocID="{AD88A36B-FA00-45F4-B09F-1B54038DCC91}" presName="child1" presStyleLbl="bgAcc1" presStyleIdx="0" presStyleCnt="4" custScaleX="93570" custScaleY="106433" custLinFactNeighborX="-22148" custLinFactNeighborY="24160"/>
      <dgm:spPr/>
      <dgm:t>
        <a:bodyPr/>
        <a:lstStyle/>
        <a:p>
          <a:endParaRPr lang="ru-RU"/>
        </a:p>
      </dgm:t>
    </dgm:pt>
    <dgm:pt modelId="{940DF581-69BD-4996-8240-CBA1C1B0D8AE}" type="pres">
      <dgm:prSet presAssocID="{AD88A36B-FA00-45F4-B09F-1B54038DCC91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1E8071-4A9E-4997-82CA-7F2D2F57C693}" type="pres">
      <dgm:prSet presAssocID="{AD88A36B-FA00-45F4-B09F-1B54038DCC91}" presName="child2group" presStyleCnt="0"/>
      <dgm:spPr/>
    </dgm:pt>
    <dgm:pt modelId="{1DE55F20-9786-4418-AF09-1ACDF5DBC05D}" type="pres">
      <dgm:prSet presAssocID="{AD88A36B-FA00-45F4-B09F-1B54038DCC91}" presName="child2" presStyleLbl="bgAcc1" presStyleIdx="1" presStyleCnt="4" custScaleX="93660" custScaleY="110201" custLinFactNeighborX="22719" custLinFactNeighborY="26044"/>
      <dgm:spPr/>
      <dgm:t>
        <a:bodyPr/>
        <a:lstStyle/>
        <a:p>
          <a:endParaRPr lang="ru-RU"/>
        </a:p>
      </dgm:t>
    </dgm:pt>
    <dgm:pt modelId="{10A130A0-07B6-451D-97F4-991479C1BD5E}" type="pres">
      <dgm:prSet presAssocID="{AD88A36B-FA00-45F4-B09F-1B54038DCC91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D8A29E-9930-4A7E-ADAE-F1078282D31A}" type="pres">
      <dgm:prSet presAssocID="{AD88A36B-FA00-45F4-B09F-1B54038DCC91}" presName="child3group" presStyleCnt="0"/>
      <dgm:spPr/>
    </dgm:pt>
    <dgm:pt modelId="{1737F41F-40C5-4824-8186-2261F298C54A}" type="pres">
      <dgm:prSet presAssocID="{AD88A36B-FA00-45F4-B09F-1B54038DCC91}" presName="child3" presStyleLbl="bgAcc1" presStyleIdx="2" presStyleCnt="4" custScaleY="109721" custLinFactNeighborX="25465" custLinFactNeighborY="-31696"/>
      <dgm:spPr/>
      <dgm:t>
        <a:bodyPr/>
        <a:lstStyle/>
        <a:p>
          <a:endParaRPr lang="ru-RU"/>
        </a:p>
      </dgm:t>
    </dgm:pt>
    <dgm:pt modelId="{BD62EA8F-E706-4B80-8884-63AB5189A3D5}" type="pres">
      <dgm:prSet presAssocID="{AD88A36B-FA00-45F4-B09F-1B54038DCC91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3BD021-7B92-4031-B1B5-737B592D009E}" type="pres">
      <dgm:prSet presAssocID="{AD88A36B-FA00-45F4-B09F-1B54038DCC91}" presName="child4group" presStyleCnt="0"/>
      <dgm:spPr/>
    </dgm:pt>
    <dgm:pt modelId="{110AE0F3-2E39-4AC4-AFB4-C37994CDA149}" type="pres">
      <dgm:prSet presAssocID="{AD88A36B-FA00-45F4-B09F-1B54038DCC91}" presName="child4" presStyleLbl="bgAcc1" presStyleIdx="3" presStyleCnt="4" custScaleX="94829" custScaleY="108687" custLinFactNeighborX="-21518" custLinFactNeighborY="-35128"/>
      <dgm:spPr/>
      <dgm:t>
        <a:bodyPr/>
        <a:lstStyle/>
        <a:p>
          <a:endParaRPr lang="ru-RU"/>
        </a:p>
      </dgm:t>
    </dgm:pt>
    <dgm:pt modelId="{531322A4-233D-49C4-AC3C-2F09BE1B3157}" type="pres">
      <dgm:prSet presAssocID="{AD88A36B-FA00-45F4-B09F-1B54038DCC91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4257DB-348A-4489-8E2F-4AEB23D7DF00}" type="pres">
      <dgm:prSet presAssocID="{AD88A36B-FA00-45F4-B09F-1B54038DCC91}" presName="childPlaceholder" presStyleCnt="0"/>
      <dgm:spPr/>
    </dgm:pt>
    <dgm:pt modelId="{C29B781F-981A-45FA-B3E6-689B3596EB45}" type="pres">
      <dgm:prSet presAssocID="{AD88A36B-FA00-45F4-B09F-1B54038DCC91}" presName="circle" presStyleCnt="0"/>
      <dgm:spPr/>
    </dgm:pt>
    <dgm:pt modelId="{4CA7B82E-B955-47BA-BE7F-2D39FBE0B322}" type="pres">
      <dgm:prSet presAssocID="{AD88A36B-FA00-45F4-B09F-1B54038DCC91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EB2718-3103-4144-9345-188037B53152}" type="pres">
      <dgm:prSet presAssocID="{AD88A36B-FA00-45F4-B09F-1B54038DCC91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167B7B-3009-4666-9469-1EE1426D3A48}" type="pres">
      <dgm:prSet presAssocID="{AD88A36B-FA00-45F4-B09F-1B54038DCC91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DE3943-483C-4215-BB01-C931C9943C60}" type="pres">
      <dgm:prSet presAssocID="{AD88A36B-FA00-45F4-B09F-1B54038DCC91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73953A-B393-459C-A5B1-F60F7C26C4F5}" type="pres">
      <dgm:prSet presAssocID="{AD88A36B-FA00-45F4-B09F-1B54038DCC91}" presName="quadrantPlaceholder" presStyleCnt="0"/>
      <dgm:spPr/>
    </dgm:pt>
    <dgm:pt modelId="{5A128FE7-F6EA-447E-9DBA-5DF07C7CB224}" type="pres">
      <dgm:prSet presAssocID="{AD88A36B-FA00-45F4-B09F-1B54038DCC91}" presName="center1" presStyleLbl="fgShp" presStyleIdx="0" presStyleCnt="2"/>
      <dgm:spPr>
        <a:solidFill>
          <a:schemeClr val="accent3">
            <a:lumMod val="20000"/>
            <a:lumOff val="80000"/>
          </a:schemeClr>
        </a:solidFill>
      </dgm:spPr>
    </dgm:pt>
    <dgm:pt modelId="{CAC7DB81-E13D-4D75-ABDE-F3B4ACF69AF5}" type="pres">
      <dgm:prSet presAssocID="{AD88A36B-FA00-45F4-B09F-1B54038DCC91}" presName="center2" presStyleLbl="fgShp" presStyleIdx="1" presStyleCnt="2"/>
      <dgm:spPr>
        <a:solidFill>
          <a:schemeClr val="accent3">
            <a:lumMod val="20000"/>
            <a:lumOff val="80000"/>
          </a:schemeClr>
        </a:solidFill>
      </dgm:spPr>
    </dgm:pt>
  </dgm:ptLst>
  <dgm:cxnLst>
    <dgm:cxn modelId="{1639B25B-69C5-4806-BC31-675FDA5BB069}" srcId="{AD88A36B-FA00-45F4-B09F-1B54038DCC91}" destId="{DE119AFD-8332-46A0-A56D-8A2C3B60D3AC}" srcOrd="3" destOrd="0" parTransId="{06B8C70C-334E-45F9-A049-13DA452AB86B}" sibTransId="{856CB142-55DE-4B14-948D-8383B10615B2}"/>
    <dgm:cxn modelId="{AC195F32-E2AA-4C2F-97FF-72A22F641980}" type="presOf" srcId="{AD88A36B-FA00-45F4-B09F-1B54038DCC91}" destId="{654BABA7-0C22-44B9-A4CB-D505B995AEFD}" srcOrd="0" destOrd="0" presId="urn:microsoft.com/office/officeart/2005/8/layout/cycle4#1"/>
    <dgm:cxn modelId="{3169324C-0503-4AA0-BA56-48637EA1992D}" type="presOf" srcId="{DE119AFD-8332-46A0-A56D-8A2C3B60D3AC}" destId="{95DE3943-483C-4215-BB01-C931C9943C60}" srcOrd="0" destOrd="0" presId="urn:microsoft.com/office/officeart/2005/8/layout/cycle4#1"/>
    <dgm:cxn modelId="{E4C076B3-BE3D-42A7-A0A8-DBCA40CB7B3E}" type="presOf" srcId="{0BC3B82B-80FF-4D45-A4C3-03752BDDA75A}" destId="{110AE0F3-2E39-4AC4-AFB4-C37994CDA149}" srcOrd="0" destOrd="0" presId="urn:microsoft.com/office/officeart/2005/8/layout/cycle4#1"/>
    <dgm:cxn modelId="{22580C26-D429-4ED7-875C-3B88CBD6F7C6}" type="presOf" srcId="{D6DA6EF0-A88E-49C1-B614-6A06F1131969}" destId="{10A130A0-07B6-451D-97F4-991479C1BD5E}" srcOrd="1" destOrd="0" presId="urn:microsoft.com/office/officeart/2005/8/layout/cycle4#1"/>
    <dgm:cxn modelId="{D9897DC9-B792-49EC-A08B-1D8C939F5D7C}" srcId="{AD88A36B-FA00-45F4-B09F-1B54038DCC91}" destId="{12232FC8-E6DE-4720-95EB-7973ED6E2AA5}" srcOrd="2" destOrd="0" parTransId="{F6BE532E-9293-49DC-BF68-D5A3E8245516}" sibTransId="{28ED44A0-FC3B-4339-BD07-8A4B4B5BF71D}"/>
    <dgm:cxn modelId="{AB9912C9-2BEE-4240-B1E3-299FC3D9578E}" srcId="{AD88A36B-FA00-45F4-B09F-1B54038DCC91}" destId="{F5374E18-2D27-4C61-AD03-E89E1B3216DC}" srcOrd="1" destOrd="0" parTransId="{C83E9AAB-1866-4BE3-B4D6-13E12750AAA0}" sibTransId="{70BC9D28-7093-4758-819D-0A112D81F1B3}"/>
    <dgm:cxn modelId="{C3A7848F-DBC0-468B-A05D-FDDC2586BC27}" srcId="{BF3D1715-01B7-421F-A7B4-66A36C678910}" destId="{EFAD5026-CE74-4A4C-9D10-C10992665BFD}" srcOrd="0" destOrd="0" parTransId="{B9EC97BC-53CC-4ABF-8758-40C65A6590D5}" sibTransId="{FC3AC556-14B5-4789-9BC1-460281A1FBB6}"/>
    <dgm:cxn modelId="{39416171-A4BC-42A5-AA9D-21B5993C64E2}" type="presOf" srcId="{F5374E18-2D27-4C61-AD03-E89E1B3216DC}" destId="{36EB2718-3103-4144-9345-188037B53152}" srcOrd="0" destOrd="0" presId="urn:microsoft.com/office/officeart/2005/8/layout/cycle4#1"/>
    <dgm:cxn modelId="{3253B51C-E488-4540-A936-46EDCEF8E845}" srcId="{AD88A36B-FA00-45F4-B09F-1B54038DCC91}" destId="{BF3D1715-01B7-421F-A7B4-66A36C678910}" srcOrd="0" destOrd="0" parTransId="{A9965481-C515-4BD1-849F-1DFD6708EE1D}" sibTransId="{07ADBC22-4CA5-4366-80EB-147452573FF0}"/>
    <dgm:cxn modelId="{6383FE76-A82A-4E27-9D9D-2264E88A695D}" type="presOf" srcId="{EDF2722C-BEF6-4CCF-BE38-B6FC79209C38}" destId="{BD62EA8F-E706-4B80-8884-63AB5189A3D5}" srcOrd="1" destOrd="0" presId="urn:microsoft.com/office/officeart/2005/8/layout/cycle4#1"/>
    <dgm:cxn modelId="{0F2A765C-8870-4EE0-9C90-E365D93D35BA}" srcId="{12232FC8-E6DE-4720-95EB-7973ED6E2AA5}" destId="{EDF2722C-BEF6-4CCF-BE38-B6FC79209C38}" srcOrd="0" destOrd="0" parTransId="{0767DC0C-6B81-4B14-BB6D-02CCBD6D1A03}" sibTransId="{2A535A73-835B-4AD2-B885-F86EBB7BF816}"/>
    <dgm:cxn modelId="{7B7145E7-DD1C-4177-9599-082680D2A5E9}" type="presOf" srcId="{EFAD5026-CE74-4A4C-9D10-C10992665BFD}" destId="{940DF581-69BD-4996-8240-CBA1C1B0D8AE}" srcOrd="1" destOrd="0" presId="urn:microsoft.com/office/officeart/2005/8/layout/cycle4#1"/>
    <dgm:cxn modelId="{A27779ED-AE9E-4571-A87B-0ED5C657B3E7}" type="presOf" srcId="{EFAD5026-CE74-4A4C-9D10-C10992665BFD}" destId="{ADF9AE0E-90F0-478B-AF48-0D517A57137E}" srcOrd="0" destOrd="0" presId="urn:microsoft.com/office/officeart/2005/8/layout/cycle4#1"/>
    <dgm:cxn modelId="{C39070AA-063F-4578-8D2E-1A8892FFF9E0}" type="presOf" srcId="{12232FC8-E6DE-4720-95EB-7973ED6E2AA5}" destId="{CF167B7B-3009-4666-9469-1EE1426D3A48}" srcOrd="0" destOrd="0" presId="urn:microsoft.com/office/officeart/2005/8/layout/cycle4#1"/>
    <dgm:cxn modelId="{8D499E9D-50BD-47C0-9576-BFEFFEE36765}" type="presOf" srcId="{0BC3B82B-80FF-4D45-A4C3-03752BDDA75A}" destId="{531322A4-233D-49C4-AC3C-2F09BE1B3157}" srcOrd="1" destOrd="0" presId="urn:microsoft.com/office/officeart/2005/8/layout/cycle4#1"/>
    <dgm:cxn modelId="{12FDD9FA-A1F7-4256-A060-8655D9904D8D}" type="presOf" srcId="{EDF2722C-BEF6-4CCF-BE38-B6FC79209C38}" destId="{1737F41F-40C5-4824-8186-2261F298C54A}" srcOrd="0" destOrd="0" presId="urn:microsoft.com/office/officeart/2005/8/layout/cycle4#1"/>
    <dgm:cxn modelId="{61CFE942-63F2-45B2-881E-7C81B6F6CF31}" srcId="{F5374E18-2D27-4C61-AD03-E89E1B3216DC}" destId="{D6DA6EF0-A88E-49C1-B614-6A06F1131969}" srcOrd="0" destOrd="0" parTransId="{8278483A-DD3F-4BBC-BCB6-30A5F00020CE}" sibTransId="{5693773F-BA46-4CEE-929E-951923171D98}"/>
    <dgm:cxn modelId="{CB5DE5F5-AF68-4995-9109-3485DAC96249}" type="presOf" srcId="{D6DA6EF0-A88E-49C1-B614-6A06F1131969}" destId="{1DE55F20-9786-4418-AF09-1ACDF5DBC05D}" srcOrd="0" destOrd="0" presId="urn:microsoft.com/office/officeart/2005/8/layout/cycle4#1"/>
    <dgm:cxn modelId="{AA5D3DCD-179C-424A-BD9C-D3900E0DBD42}" type="presOf" srcId="{BF3D1715-01B7-421F-A7B4-66A36C678910}" destId="{4CA7B82E-B955-47BA-BE7F-2D39FBE0B322}" srcOrd="0" destOrd="0" presId="urn:microsoft.com/office/officeart/2005/8/layout/cycle4#1"/>
    <dgm:cxn modelId="{0C64B6BC-BB30-4810-81C6-5B803B30DB27}" srcId="{DE119AFD-8332-46A0-A56D-8A2C3B60D3AC}" destId="{0BC3B82B-80FF-4D45-A4C3-03752BDDA75A}" srcOrd="0" destOrd="0" parTransId="{EB251DD5-2C3F-4267-9247-281D0E5362EC}" sibTransId="{C7F6DFF0-36CE-40AE-AAD2-3F26648C41A2}"/>
    <dgm:cxn modelId="{22857147-0186-4627-815D-6E80ABEE39FC}" type="presParOf" srcId="{654BABA7-0C22-44B9-A4CB-D505B995AEFD}" destId="{355CB644-AC2E-41EB-B3D2-1FFB917C374F}" srcOrd="0" destOrd="0" presId="urn:microsoft.com/office/officeart/2005/8/layout/cycle4#1"/>
    <dgm:cxn modelId="{5F8673CF-9794-41E3-9BF3-E3E518C69976}" type="presParOf" srcId="{355CB644-AC2E-41EB-B3D2-1FFB917C374F}" destId="{F7A6F387-4CE3-41D4-9649-9BD8F53C9F13}" srcOrd="0" destOrd="0" presId="urn:microsoft.com/office/officeart/2005/8/layout/cycle4#1"/>
    <dgm:cxn modelId="{2CA1F43F-4582-4A4E-9382-4A032D7F004F}" type="presParOf" srcId="{F7A6F387-4CE3-41D4-9649-9BD8F53C9F13}" destId="{ADF9AE0E-90F0-478B-AF48-0D517A57137E}" srcOrd="0" destOrd="0" presId="urn:microsoft.com/office/officeart/2005/8/layout/cycle4#1"/>
    <dgm:cxn modelId="{02E6C4C8-EF33-4337-B375-D8D3D4993E2F}" type="presParOf" srcId="{F7A6F387-4CE3-41D4-9649-9BD8F53C9F13}" destId="{940DF581-69BD-4996-8240-CBA1C1B0D8AE}" srcOrd="1" destOrd="0" presId="urn:microsoft.com/office/officeart/2005/8/layout/cycle4#1"/>
    <dgm:cxn modelId="{65E3974F-565D-4BC8-99B6-9F63CC330A7D}" type="presParOf" srcId="{355CB644-AC2E-41EB-B3D2-1FFB917C374F}" destId="{FB1E8071-4A9E-4997-82CA-7F2D2F57C693}" srcOrd="1" destOrd="0" presId="urn:microsoft.com/office/officeart/2005/8/layout/cycle4#1"/>
    <dgm:cxn modelId="{00FDE68B-F1F7-420C-8658-9456AAED605D}" type="presParOf" srcId="{FB1E8071-4A9E-4997-82CA-7F2D2F57C693}" destId="{1DE55F20-9786-4418-AF09-1ACDF5DBC05D}" srcOrd="0" destOrd="0" presId="urn:microsoft.com/office/officeart/2005/8/layout/cycle4#1"/>
    <dgm:cxn modelId="{4A1FD053-EC72-4628-8E43-0E47840C3974}" type="presParOf" srcId="{FB1E8071-4A9E-4997-82CA-7F2D2F57C693}" destId="{10A130A0-07B6-451D-97F4-991479C1BD5E}" srcOrd="1" destOrd="0" presId="urn:microsoft.com/office/officeart/2005/8/layout/cycle4#1"/>
    <dgm:cxn modelId="{13A7374E-0819-44B2-B8A6-3602984DB131}" type="presParOf" srcId="{355CB644-AC2E-41EB-B3D2-1FFB917C374F}" destId="{F0D8A29E-9930-4A7E-ADAE-F1078282D31A}" srcOrd="2" destOrd="0" presId="urn:microsoft.com/office/officeart/2005/8/layout/cycle4#1"/>
    <dgm:cxn modelId="{3DD2BAA7-F608-44EA-8007-771E8046D04C}" type="presParOf" srcId="{F0D8A29E-9930-4A7E-ADAE-F1078282D31A}" destId="{1737F41F-40C5-4824-8186-2261F298C54A}" srcOrd="0" destOrd="0" presId="urn:microsoft.com/office/officeart/2005/8/layout/cycle4#1"/>
    <dgm:cxn modelId="{5BD327C7-7552-481F-A100-104ADFFC63F3}" type="presParOf" srcId="{F0D8A29E-9930-4A7E-ADAE-F1078282D31A}" destId="{BD62EA8F-E706-4B80-8884-63AB5189A3D5}" srcOrd="1" destOrd="0" presId="urn:microsoft.com/office/officeart/2005/8/layout/cycle4#1"/>
    <dgm:cxn modelId="{89EA72B1-4317-4616-8B8B-066D01DDB8E4}" type="presParOf" srcId="{355CB644-AC2E-41EB-B3D2-1FFB917C374F}" destId="{AD3BD021-7B92-4031-B1B5-737B592D009E}" srcOrd="3" destOrd="0" presId="urn:microsoft.com/office/officeart/2005/8/layout/cycle4#1"/>
    <dgm:cxn modelId="{A12A213E-4A4B-40ED-951F-CF1F99412B41}" type="presParOf" srcId="{AD3BD021-7B92-4031-B1B5-737B592D009E}" destId="{110AE0F3-2E39-4AC4-AFB4-C37994CDA149}" srcOrd="0" destOrd="0" presId="urn:microsoft.com/office/officeart/2005/8/layout/cycle4#1"/>
    <dgm:cxn modelId="{C143FD75-DC94-4850-A420-A55AB9215C24}" type="presParOf" srcId="{AD3BD021-7B92-4031-B1B5-737B592D009E}" destId="{531322A4-233D-49C4-AC3C-2F09BE1B3157}" srcOrd="1" destOrd="0" presId="urn:microsoft.com/office/officeart/2005/8/layout/cycle4#1"/>
    <dgm:cxn modelId="{23D94339-047F-4821-9E0B-EA2826D74350}" type="presParOf" srcId="{355CB644-AC2E-41EB-B3D2-1FFB917C374F}" destId="{324257DB-348A-4489-8E2F-4AEB23D7DF00}" srcOrd="4" destOrd="0" presId="urn:microsoft.com/office/officeart/2005/8/layout/cycle4#1"/>
    <dgm:cxn modelId="{21BDA764-6699-4E45-9C10-6915DE10D22E}" type="presParOf" srcId="{654BABA7-0C22-44B9-A4CB-D505B995AEFD}" destId="{C29B781F-981A-45FA-B3E6-689B3596EB45}" srcOrd="1" destOrd="0" presId="urn:microsoft.com/office/officeart/2005/8/layout/cycle4#1"/>
    <dgm:cxn modelId="{8B8C0B00-221B-462C-9CD9-965F3C8F2656}" type="presParOf" srcId="{C29B781F-981A-45FA-B3E6-689B3596EB45}" destId="{4CA7B82E-B955-47BA-BE7F-2D39FBE0B322}" srcOrd="0" destOrd="0" presId="urn:microsoft.com/office/officeart/2005/8/layout/cycle4#1"/>
    <dgm:cxn modelId="{EF7FEF49-AE4E-4108-9134-44FF8AD74FB7}" type="presParOf" srcId="{C29B781F-981A-45FA-B3E6-689B3596EB45}" destId="{36EB2718-3103-4144-9345-188037B53152}" srcOrd="1" destOrd="0" presId="urn:microsoft.com/office/officeart/2005/8/layout/cycle4#1"/>
    <dgm:cxn modelId="{ED914B8B-FC16-49E5-BF3A-C2919EDF0B95}" type="presParOf" srcId="{C29B781F-981A-45FA-B3E6-689B3596EB45}" destId="{CF167B7B-3009-4666-9469-1EE1426D3A48}" srcOrd="2" destOrd="0" presId="urn:microsoft.com/office/officeart/2005/8/layout/cycle4#1"/>
    <dgm:cxn modelId="{AB19B6F2-0304-4E85-916C-CB4B35B32BB5}" type="presParOf" srcId="{C29B781F-981A-45FA-B3E6-689B3596EB45}" destId="{95DE3943-483C-4215-BB01-C931C9943C60}" srcOrd="3" destOrd="0" presId="urn:microsoft.com/office/officeart/2005/8/layout/cycle4#1"/>
    <dgm:cxn modelId="{F5304F22-78C7-47E9-8FCA-74C09A0BB09B}" type="presParOf" srcId="{C29B781F-981A-45FA-B3E6-689B3596EB45}" destId="{D073953A-B393-459C-A5B1-F60F7C26C4F5}" srcOrd="4" destOrd="0" presId="urn:microsoft.com/office/officeart/2005/8/layout/cycle4#1"/>
    <dgm:cxn modelId="{8A2E5FE8-1B55-4123-A518-C81E2E5CDBD7}" type="presParOf" srcId="{654BABA7-0C22-44B9-A4CB-D505B995AEFD}" destId="{5A128FE7-F6EA-447E-9DBA-5DF07C7CB224}" srcOrd="2" destOrd="0" presId="urn:microsoft.com/office/officeart/2005/8/layout/cycle4#1"/>
    <dgm:cxn modelId="{498BC464-4479-4057-8ABF-73DE3929C7BF}" type="presParOf" srcId="{654BABA7-0C22-44B9-A4CB-D505B995AEFD}" destId="{CAC7DB81-E13D-4D75-ABDE-F3B4ACF69AF5}" srcOrd="3" destOrd="0" presId="urn:microsoft.com/office/officeart/2005/8/layout/cycle4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3628A92-9324-496B-A38A-838657EAF69C}" type="doc">
      <dgm:prSet loTypeId="urn:microsoft.com/office/officeart/2005/8/layout/hList7#1" loCatId="process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DA99C008-4DE3-4551-8041-D0EEE9AB1CB9}">
      <dgm:prSet phldrT="[Текст]" custT="1"/>
      <dgm:spPr>
        <a:solidFill>
          <a:srgbClr val="FF0000"/>
        </a:solidFill>
        <a:ln>
          <a:solidFill>
            <a:srgbClr val="00B050"/>
          </a:solidFill>
        </a:ln>
      </dgm:spPr>
      <dgm:t>
        <a:bodyPr/>
        <a:lstStyle/>
        <a:p>
          <a:pPr algn="ctr"/>
          <a:r>
            <a:rPr lang="ru-RU" sz="2200" b="1" baseline="0" dirty="0" smtClean="0">
              <a:solidFill>
                <a:schemeClr val="accent3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rPr>
            <a:t>ПСИХИЧЕСКИЙ АСПЕКТ</a:t>
          </a:r>
        </a:p>
        <a:p>
          <a:pPr algn="just"/>
          <a:r>
            <a:rPr lang="ru-RU" sz="1800" b="1" baseline="0" dirty="0" smtClean="0">
              <a:solidFill>
                <a:schemeClr val="accent3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rPr>
            <a:t>включает в себя личностные ка-тегории и характеризуется уро-внем развития психических про-цессов со степенью регуляции эмоционально-волевой сферы</a:t>
          </a:r>
        </a:p>
        <a:p>
          <a:pPr algn="just"/>
          <a:endParaRPr lang="ru-RU" sz="1800" b="1" baseline="0" dirty="0">
            <a:solidFill>
              <a:schemeClr val="accent3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967D396F-D6B8-4533-89C7-DA7FF0461015}" type="parTrans" cxnId="{D66ED79B-B7ED-4375-8DDD-3AFD1C5230EE}">
      <dgm:prSet/>
      <dgm:spPr/>
      <dgm:t>
        <a:bodyPr/>
        <a:lstStyle/>
        <a:p>
          <a:endParaRPr lang="ru-RU"/>
        </a:p>
      </dgm:t>
    </dgm:pt>
    <dgm:pt modelId="{64339C40-4C6B-47C5-9BBA-67AE72DF3CD7}" type="sibTrans" cxnId="{D66ED79B-B7ED-4375-8DDD-3AFD1C5230EE}">
      <dgm:prSet/>
      <dgm:spPr/>
      <dgm:t>
        <a:bodyPr/>
        <a:lstStyle/>
        <a:p>
          <a:endParaRPr lang="ru-RU"/>
        </a:p>
      </dgm:t>
    </dgm:pt>
    <dgm:pt modelId="{549E5607-0357-4004-BFF8-89FBD4B80599}">
      <dgm:prSet custT="1"/>
      <dgm:spPr>
        <a:solidFill>
          <a:srgbClr val="00B0F0"/>
        </a:solidFill>
        <a:ln>
          <a:solidFill>
            <a:srgbClr val="FFFF00"/>
          </a:solidFill>
        </a:ln>
      </dgm:spPr>
      <dgm:t>
        <a:bodyPr/>
        <a:lstStyle/>
        <a:p>
          <a:pPr algn="ctr"/>
          <a:r>
            <a:rPr lang="ru-RU" sz="2400" b="1" baseline="0" dirty="0" smtClean="0">
              <a:solidFill>
                <a:schemeClr val="accent3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rPr>
            <a:t>ФИЗИЧЕСКИЙ АСПЕКТ </a:t>
          </a:r>
          <a:endParaRPr lang="ru-RU" sz="2000" b="1" baseline="0" dirty="0" smtClean="0">
            <a:solidFill>
              <a:schemeClr val="accent3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 algn="just"/>
          <a:r>
            <a:rPr lang="ru-RU" sz="1800" b="1" baseline="0" dirty="0" smtClean="0">
              <a:solidFill>
                <a:schemeClr val="accent3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rPr>
            <a:t>характеризуется уровнем фи-зического развития, отноше-нием к своему здоровью как к ценности  </a:t>
          </a:r>
        </a:p>
        <a:p>
          <a:pPr algn="just"/>
          <a:r>
            <a:rPr lang="ru-RU" sz="2400" b="1" baseline="0" dirty="0" smtClean="0">
              <a:solidFill>
                <a:schemeClr val="accent3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rPr>
            <a:t>                                 </a:t>
          </a:r>
          <a:endParaRPr lang="ru-RU" sz="2400" b="1" baseline="0" dirty="0">
            <a:solidFill>
              <a:schemeClr val="accent3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5395AA74-A4D5-4C50-B706-1D8BF9901BFF}" type="parTrans" cxnId="{D9A387B6-311E-422A-B316-C5FCA5C9A6EA}">
      <dgm:prSet/>
      <dgm:spPr/>
      <dgm:t>
        <a:bodyPr/>
        <a:lstStyle/>
        <a:p>
          <a:endParaRPr lang="ru-RU"/>
        </a:p>
      </dgm:t>
    </dgm:pt>
    <dgm:pt modelId="{0B77BD97-FD2F-49C9-8A1E-CEFA97141087}" type="sibTrans" cxnId="{D9A387B6-311E-422A-B316-C5FCA5C9A6EA}">
      <dgm:prSet/>
      <dgm:spPr/>
      <dgm:t>
        <a:bodyPr/>
        <a:lstStyle/>
        <a:p>
          <a:endParaRPr lang="ru-RU"/>
        </a:p>
      </dgm:t>
    </dgm:pt>
    <dgm:pt modelId="{F312C4C9-BB68-4D24-9EBD-1218F20704B5}" type="pres">
      <dgm:prSet presAssocID="{73628A92-9324-496B-A38A-838657EAF69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69E5732-408E-4338-88A5-EA85DF0493B5}" type="pres">
      <dgm:prSet presAssocID="{73628A92-9324-496B-A38A-838657EAF69C}" presName="fgShape" presStyleLbl="fgShp" presStyleIdx="0" presStyleCnt="1" custFlipVert="1" custScaleX="46895" custScaleY="68121" custLinFactY="-100000" custLinFactNeighborX="23946" custLinFactNeighborY="-106416"/>
      <dgm:spPr>
        <a:prstGeom prst="roundRect">
          <a:avLst/>
        </a:prstGeom>
        <a:noFill/>
        <a:ln>
          <a:noFill/>
        </a:ln>
      </dgm:spPr>
    </dgm:pt>
    <dgm:pt modelId="{1D1E85C7-353B-49DE-8483-8FFED597375E}" type="pres">
      <dgm:prSet presAssocID="{73628A92-9324-496B-A38A-838657EAF69C}" presName="linComp" presStyleCnt="0"/>
      <dgm:spPr/>
    </dgm:pt>
    <dgm:pt modelId="{B36FD550-46CE-4800-B390-3315A3792733}" type="pres">
      <dgm:prSet presAssocID="{549E5607-0357-4004-BFF8-89FBD4B80599}" presName="compNode" presStyleCnt="0"/>
      <dgm:spPr/>
    </dgm:pt>
    <dgm:pt modelId="{9F0E471B-80F5-4B09-9A82-DF60C6B2F5C1}" type="pres">
      <dgm:prSet presAssocID="{549E5607-0357-4004-BFF8-89FBD4B80599}" presName="bkgdShape" presStyleLbl="node1" presStyleIdx="0" presStyleCnt="2"/>
      <dgm:spPr/>
      <dgm:t>
        <a:bodyPr/>
        <a:lstStyle/>
        <a:p>
          <a:endParaRPr lang="ru-RU"/>
        </a:p>
      </dgm:t>
    </dgm:pt>
    <dgm:pt modelId="{58DA09F0-EE62-4023-90AA-E943484265EF}" type="pres">
      <dgm:prSet presAssocID="{549E5607-0357-4004-BFF8-89FBD4B80599}" presName="nodeTx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0D12B0-F2CF-4E89-8EB2-1D5C4F594DEB}" type="pres">
      <dgm:prSet presAssocID="{549E5607-0357-4004-BFF8-89FBD4B80599}" presName="invisiNode" presStyleLbl="node1" presStyleIdx="0" presStyleCnt="2"/>
      <dgm:spPr/>
    </dgm:pt>
    <dgm:pt modelId="{6F1081A5-276D-44B8-87D1-B9D7719F34B7}" type="pres">
      <dgm:prSet presAssocID="{549E5607-0357-4004-BFF8-89FBD4B80599}" presName="imagNode" presStyleLbl="fgImgPlace1" presStyleIdx="0" presStyleCnt="2" custLinFactY="82536" custLinFactNeighborX="-83462" custLinFactNeighborY="100000"/>
      <dgm:spPr>
        <a:noFill/>
        <a:ln>
          <a:noFill/>
        </a:ln>
      </dgm:spPr>
    </dgm:pt>
    <dgm:pt modelId="{363EF337-8BAE-48CF-BCD8-AC757E4E9CF9}" type="pres">
      <dgm:prSet presAssocID="{0B77BD97-FD2F-49C9-8A1E-CEFA97141087}" presName="sibTrans" presStyleLbl="sibTrans2D1" presStyleIdx="0" presStyleCnt="0"/>
      <dgm:spPr/>
      <dgm:t>
        <a:bodyPr/>
        <a:lstStyle/>
        <a:p>
          <a:endParaRPr lang="ru-RU"/>
        </a:p>
      </dgm:t>
    </dgm:pt>
    <dgm:pt modelId="{8077A835-6878-4A4E-9620-26EA90B50CDA}" type="pres">
      <dgm:prSet presAssocID="{DA99C008-4DE3-4551-8041-D0EEE9AB1CB9}" presName="compNode" presStyleCnt="0"/>
      <dgm:spPr/>
    </dgm:pt>
    <dgm:pt modelId="{F1D7C4C7-2336-43D2-9B88-36EB3D0CD81E}" type="pres">
      <dgm:prSet presAssocID="{DA99C008-4DE3-4551-8041-D0EEE9AB1CB9}" presName="bkgdShape" presStyleLbl="node1" presStyleIdx="1" presStyleCnt="2" custLinFactNeighborX="5521" custLinFactNeighborY="6029"/>
      <dgm:spPr/>
      <dgm:t>
        <a:bodyPr/>
        <a:lstStyle/>
        <a:p>
          <a:endParaRPr lang="ru-RU"/>
        </a:p>
      </dgm:t>
    </dgm:pt>
    <dgm:pt modelId="{579F6A29-9B86-498F-B1AB-9B76F47E01C1}" type="pres">
      <dgm:prSet presAssocID="{DA99C008-4DE3-4551-8041-D0EEE9AB1CB9}" presName="nodeT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88E54A-8F8A-4F15-96E9-DD97920ABE1B}" type="pres">
      <dgm:prSet presAssocID="{DA99C008-4DE3-4551-8041-D0EEE9AB1CB9}" presName="invisiNode" presStyleLbl="node1" presStyleIdx="1" presStyleCnt="2"/>
      <dgm:spPr/>
    </dgm:pt>
    <dgm:pt modelId="{8069D22E-25DE-48C6-9293-DAFE86E45255}" type="pres">
      <dgm:prSet presAssocID="{DA99C008-4DE3-4551-8041-D0EEE9AB1CB9}" presName="imagNode" presStyleLbl="fgImgPlace1" presStyleIdx="1" presStyleCnt="2" custLinFactNeighborX="72825" custLinFactNeighborY="-4588"/>
      <dgm:spPr>
        <a:noFill/>
        <a:ln>
          <a:noFill/>
        </a:ln>
      </dgm:spPr>
    </dgm:pt>
  </dgm:ptLst>
  <dgm:cxnLst>
    <dgm:cxn modelId="{D66ED79B-B7ED-4375-8DDD-3AFD1C5230EE}" srcId="{73628A92-9324-496B-A38A-838657EAF69C}" destId="{DA99C008-4DE3-4551-8041-D0EEE9AB1CB9}" srcOrd="1" destOrd="0" parTransId="{967D396F-D6B8-4533-89C7-DA7FF0461015}" sibTransId="{64339C40-4C6B-47C5-9BBA-67AE72DF3CD7}"/>
    <dgm:cxn modelId="{CC983B48-8176-4624-919A-FE6C594B5D2E}" type="presOf" srcId="{549E5607-0357-4004-BFF8-89FBD4B80599}" destId="{58DA09F0-EE62-4023-90AA-E943484265EF}" srcOrd="1" destOrd="0" presId="urn:microsoft.com/office/officeart/2005/8/layout/hList7#1"/>
    <dgm:cxn modelId="{251A024F-3E00-48C0-A74E-9758410008B3}" type="presOf" srcId="{DA99C008-4DE3-4551-8041-D0EEE9AB1CB9}" destId="{579F6A29-9B86-498F-B1AB-9B76F47E01C1}" srcOrd="1" destOrd="0" presId="urn:microsoft.com/office/officeart/2005/8/layout/hList7#1"/>
    <dgm:cxn modelId="{2462ECA6-60B4-43B0-BE21-6F0C17598F3A}" type="presOf" srcId="{549E5607-0357-4004-BFF8-89FBD4B80599}" destId="{9F0E471B-80F5-4B09-9A82-DF60C6B2F5C1}" srcOrd="0" destOrd="0" presId="urn:microsoft.com/office/officeart/2005/8/layout/hList7#1"/>
    <dgm:cxn modelId="{EDEFC2ED-9F40-480A-AC1E-486D11F008F0}" type="presOf" srcId="{0B77BD97-FD2F-49C9-8A1E-CEFA97141087}" destId="{363EF337-8BAE-48CF-BCD8-AC757E4E9CF9}" srcOrd="0" destOrd="0" presId="urn:microsoft.com/office/officeart/2005/8/layout/hList7#1"/>
    <dgm:cxn modelId="{E2940F74-8A81-47DD-866F-C0D4ED9D407E}" type="presOf" srcId="{DA99C008-4DE3-4551-8041-D0EEE9AB1CB9}" destId="{F1D7C4C7-2336-43D2-9B88-36EB3D0CD81E}" srcOrd="0" destOrd="0" presId="urn:microsoft.com/office/officeart/2005/8/layout/hList7#1"/>
    <dgm:cxn modelId="{D9A387B6-311E-422A-B316-C5FCA5C9A6EA}" srcId="{73628A92-9324-496B-A38A-838657EAF69C}" destId="{549E5607-0357-4004-BFF8-89FBD4B80599}" srcOrd="0" destOrd="0" parTransId="{5395AA74-A4D5-4C50-B706-1D8BF9901BFF}" sibTransId="{0B77BD97-FD2F-49C9-8A1E-CEFA97141087}"/>
    <dgm:cxn modelId="{489AF1B3-78FF-4001-9BEA-634A3FF3023F}" type="presOf" srcId="{73628A92-9324-496B-A38A-838657EAF69C}" destId="{F312C4C9-BB68-4D24-9EBD-1218F20704B5}" srcOrd="0" destOrd="0" presId="urn:microsoft.com/office/officeart/2005/8/layout/hList7#1"/>
    <dgm:cxn modelId="{245186F1-A9C7-46A6-8B41-04D247451D4D}" type="presParOf" srcId="{F312C4C9-BB68-4D24-9EBD-1218F20704B5}" destId="{869E5732-408E-4338-88A5-EA85DF0493B5}" srcOrd="0" destOrd="0" presId="urn:microsoft.com/office/officeart/2005/8/layout/hList7#1"/>
    <dgm:cxn modelId="{0F1ADD03-BF45-4ED1-BF3C-01462011B8FD}" type="presParOf" srcId="{F312C4C9-BB68-4D24-9EBD-1218F20704B5}" destId="{1D1E85C7-353B-49DE-8483-8FFED597375E}" srcOrd="1" destOrd="0" presId="urn:microsoft.com/office/officeart/2005/8/layout/hList7#1"/>
    <dgm:cxn modelId="{FA82AA94-6539-4C5A-B8A8-90398901305E}" type="presParOf" srcId="{1D1E85C7-353B-49DE-8483-8FFED597375E}" destId="{B36FD550-46CE-4800-B390-3315A3792733}" srcOrd="0" destOrd="0" presId="urn:microsoft.com/office/officeart/2005/8/layout/hList7#1"/>
    <dgm:cxn modelId="{A8CABC42-3E07-4DC5-A6E5-0DBFBFBE6DBF}" type="presParOf" srcId="{B36FD550-46CE-4800-B390-3315A3792733}" destId="{9F0E471B-80F5-4B09-9A82-DF60C6B2F5C1}" srcOrd="0" destOrd="0" presId="urn:microsoft.com/office/officeart/2005/8/layout/hList7#1"/>
    <dgm:cxn modelId="{93DE50D8-6DD9-46D6-B239-C4F26E1F659B}" type="presParOf" srcId="{B36FD550-46CE-4800-B390-3315A3792733}" destId="{58DA09F0-EE62-4023-90AA-E943484265EF}" srcOrd="1" destOrd="0" presId="urn:microsoft.com/office/officeart/2005/8/layout/hList7#1"/>
    <dgm:cxn modelId="{D0569BD7-2AA9-4A23-BADF-937EEB9ABA41}" type="presParOf" srcId="{B36FD550-46CE-4800-B390-3315A3792733}" destId="{C10D12B0-F2CF-4E89-8EB2-1D5C4F594DEB}" srcOrd="2" destOrd="0" presId="urn:microsoft.com/office/officeart/2005/8/layout/hList7#1"/>
    <dgm:cxn modelId="{044D49B9-A54B-4C7F-9E5C-9A62DFF62769}" type="presParOf" srcId="{B36FD550-46CE-4800-B390-3315A3792733}" destId="{6F1081A5-276D-44B8-87D1-B9D7719F34B7}" srcOrd="3" destOrd="0" presId="urn:microsoft.com/office/officeart/2005/8/layout/hList7#1"/>
    <dgm:cxn modelId="{FDF949DE-4ECF-489A-ABC8-81FB88BECC5E}" type="presParOf" srcId="{1D1E85C7-353B-49DE-8483-8FFED597375E}" destId="{363EF337-8BAE-48CF-BCD8-AC757E4E9CF9}" srcOrd="1" destOrd="0" presId="urn:microsoft.com/office/officeart/2005/8/layout/hList7#1"/>
    <dgm:cxn modelId="{83515CBC-E4E5-422B-B498-1617D0AE613E}" type="presParOf" srcId="{1D1E85C7-353B-49DE-8483-8FFED597375E}" destId="{8077A835-6878-4A4E-9620-26EA90B50CDA}" srcOrd="2" destOrd="0" presId="urn:microsoft.com/office/officeart/2005/8/layout/hList7#1"/>
    <dgm:cxn modelId="{24AE37A5-C645-43DD-A62A-996596B47DE9}" type="presParOf" srcId="{8077A835-6878-4A4E-9620-26EA90B50CDA}" destId="{F1D7C4C7-2336-43D2-9B88-36EB3D0CD81E}" srcOrd="0" destOrd="0" presId="urn:microsoft.com/office/officeart/2005/8/layout/hList7#1"/>
    <dgm:cxn modelId="{99EF88FA-0896-46DC-9C15-34A7548FD586}" type="presParOf" srcId="{8077A835-6878-4A4E-9620-26EA90B50CDA}" destId="{579F6A29-9B86-498F-B1AB-9B76F47E01C1}" srcOrd="1" destOrd="0" presId="urn:microsoft.com/office/officeart/2005/8/layout/hList7#1"/>
    <dgm:cxn modelId="{D739C7D5-8AC4-4E0A-BAC7-BDA17299C895}" type="presParOf" srcId="{8077A835-6878-4A4E-9620-26EA90B50CDA}" destId="{D188E54A-8F8A-4F15-96E9-DD97920ABE1B}" srcOrd="2" destOrd="0" presId="urn:microsoft.com/office/officeart/2005/8/layout/hList7#1"/>
    <dgm:cxn modelId="{F8BBC62C-B524-404A-B675-ACCD769E6FFB}" type="presParOf" srcId="{8077A835-6878-4A4E-9620-26EA90B50CDA}" destId="{8069D22E-25DE-48C6-9293-DAFE86E45255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3628A92-9324-496B-A38A-838657EAF69C}" type="doc">
      <dgm:prSet loTypeId="urn:microsoft.com/office/officeart/2005/8/layout/hList7#2" loCatId="process" qsTypeId="urn:microsoft.com/office/officeart/2005/8/quickstyle/simple2" qsCatId="simple" csTypeId="urn:microsoft.com/office/officeart/2005/8/colors/colorful5" csCatId="colorful" phldr="1"/>
      <dgm:spPr/>
    </dgm:pt>
    <dgm:pt modelId="{DA99C008-4DE3-4551-8041-D0EEE9AB1CB9}">
      <dgm:prSet phldrT="[Текст]" custT="1"/>
      <dgm:spPr>
        <a:solidFill>
          <a:srgbClr val="62EE65"/>
        </a:solidFill>
        <a:ln>
          <a:solidFill>
            <a:srgbClr val="00B050"/>
          </a:solidFill>
        </a:ln>
      </dgm:spPr>
      <dgm:t>
        <a:bodyPr/>
        <a:lstStyle/>
        <a:p>
          <a:pPr algn="ctr"/>
          <a:r>
            <a:rPr lang="ru-RU" sz="2200" b="1" baseline="0" dirty="0" smtClean="0">
              <a:solidFill>
                <a:schemeClr val="accent3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rPr>
            <a:t>НРАВСТВЕННЫЙ АСПЕКТ</a:t>
          </a:r>
        </a:p>
        <a:p>
          <a:pPr algn="just"/>
          <a:r>
            <a:rPr lang="ru-RU" sz="1800" b="1" baseline="0" dirty="0" smtClean="0">
              <a:solidFill>
                <a:schemeClr val="accent3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rPr>
            <a:t>подразумевает нравственную ориентацию личности, ее </a:t>
          </a:r>
          <a:r>
            <a:rPr lang="ru-RU" sz="1800" b="1" baseline="0" dirty="0" err="1" smtClean="0">
              <a:solidFill>
                <a:schemeClr val="accent3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rPr>
            <a:t>мента-литет</a:t>
          </a:r>
          <a:r>
            <a:rPr lang="ru-RU" sz="1800" b="1" baseline="0" dirty="0" smtClean="0">
              <a:solidFill>
                <a:schemeClr val="accent3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rPr>
            <a:t> по отношению к самому себе, природе, обществу</a:t>
          </a:r>
        </a:p>
        <a:p>
          <a:pPr algn="just"/>
          <a:endParaRPr lang="ru-RU" sz="1800" b="1" baseline="0" dirty="0" smtClean="0">
            <a:solidFill>
              <a:schemeClr val="accent3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 algn="just"/>
          <a:endParaRPr lang="ru-RU" sz="1800" b="1" baseline="0" dirty="0">
            <a:solidFill>
              <a:schemeClr val="accent3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967D396F-D6B8-4533-89C7-DA7FF0461015}" type="parTrans" cxnId="{D66ED79B-B7ED-4375-8DDD-3AFD1C5230EE}">
      <dgm:prSet/>
      <dgm:spPr/>
      <dgm:t>
        <a:bodyPr/>
        <a:lstStyle/>
        <a:p>
          <a:endParaRPr lang="ru-RU"/>
        </a:p>
      </dgm:t>
    </dgm:pt>
    <dgm:pt modelId="{64339C40-4C6B-47C5-9BBA-67AE72DF3CD7}" type="sibTrans" cxnId="{D66ED79B-B7ED-4375-8DDD-3AFD1C5230EE}">
      <dgm:prSet/>
      <dgm:spPr/>
      <dgm:t>
        <a:bodyPr/>
        <a:lstStyle/>
        <a:p>
          <a:endParaRPr lang="ru-RU"/>
        </a:p>
      </dgm:t>
    </dgm:pt>
    <dgm:pt modelId="{549E5607-0357-4004-BFF8-89FBD4B80599}">
      <dgm:prSet custT="1"/>
      <dgm:spPr>
        <a:solidFill>
          <a:srgbClr val="FFC000"/>
        </a:solidFill>
        <a:ln>
          <a:solidFill>
            <a:srgbClr val="FFFF00"/>
          </a:solidFill>
        </a:ln>
      </dgm:spPr>
      <dgm:t>
        <a:bodyPr/>
        <a:lstStyle/>
        <a:p>
          <a:pPr algn="ctr"/>
          <a:r>
            <a:rPr lang="ru-RU" sz="2200" b="1" baseline="0" dirty="0" smtClean="0">
              <a:solidFill>
                <a:schemeClr val="accent3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rPr>
            <a:t>СОЦИАЛЬНЫЙ    АСПЕКТ</a:t>
          </a:r>
          <a:endParaRPr lang="ru-RU" sz="1800" b="1" baseline="0" dirty="0" smtClean="0">
            <a:solidFill>
              <a:schemeClr val="accent3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 algn="just"/>
          <a:r>
            <a:rPr lang="ru-RU" sz="1800" b="1" baseline="0" dirty="0" smtClean="0">
              <a:solidFill>
                <a:schemeClr val="accent3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rPr>
            <a:t>определяет степень социальной адаптации человека в обществе, наличием предпосылок к все-сторонней активности в социуме</a:t>
          </a:r>
        </a:p>
        <a:p>
          <a:pPr algn="just"/>
          <a:endParaRPr lang="ru-RU" sz="1800" b="1" baseline="0" dirty="0" smtClean="0">
            <a:solidFill>
              <a:schemeClr val="accent3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 algn="just"/>
          <a:endParaRPr lang="ru-RU" sz="2200" b="1" dirty="0">
            <a:latin typeface="Times New Roman" pitchFamily="18" charset="0"/>
            <a:cs typeface="Times New Roman" pitchFamily="18" charset="0"/>
          </a:endParaRPr>
        </a:p>
      </dgm:t>
    </dgm:pt>
    <dgm:pt modelId="{5395AA74-A4D5-4C50-B706-1D8BF9901BFF}" type="parTrans" cxnId="{D9A387B6-311E-422A-B316-C5FCA5C9A6EA}">
      <dgm:prSet/>
      <dgm:spPr/>
      <dgm:t>
        <a:bodyPr/>
        <a:lstStyle/>
        <a:p>
          <a:endParaRPr lang="ru-RU"/>
        </a:p>
      </dgm:t>
    </dgm:pt>
    <dgm:pt modelId="{0B77BD97-FD2F-49C9-8A1E-CEFA97141087}" type="sibTrans" cxnId="{D9A387B6-311E-422A-B316-C5FCA5C9A6EA}">
      <dgm:prSet/>
      <dgm:spPr/>
      <dgm:t>
        <a:bodyPr/>
        <a:lstStyle/>
        <a:p>
          <a:endParaRPr lang="ru-RU"/>
        </a:p>
      </dgm:t>
    </dgm:pt>
    <dgm:pt modelId="{F312C4C9-BB68-4D24-9EBD-1218F20704B5}" type="pres">
      <dgm:prSet presAssocID="{73628A92-9324-496B-A38A-838657EAF69C}" presName="Name0" presStyleCnt="0">
        <dgm:presLayoutVars>
          <dgm:dir/>
          <dgm:resizeHandles val="exact"/>
        </dgm:presLayoutVars>
      </dgm:prSet>
      <dgm:spPr/>
    </dgm:pt>
    <dgm:pt modelId="{869E5732-408E-4338-88A5-EA85DF0493B5}" type="pres">
      <dgm:prSet presAssocID="{73628A92-9324-496B-A38A-838657EAF69C}" presName="fgShape" presStyleLbl="fgShp" presStyleIdx="0" presStyleCnt="1" custFlipVert="1" custScaleX="46895" custScaleY="68121" custLinFactNeighborX="30912" custLinFactNeighborY="50362"/>
      <dgm:spPr>
        <a:prstGeom prst="roundRect">
          <a:avLst/>
        </a:prstGeom>
        <a:noFill/>
        <a:ln>
          <a:noFill/>
        </a:ln>
      </dgm:spPr>
    </dgm:pt>
    <dgm:pt modelId="{1D1E85C7-353B-49DE-8483-8FFED597375E}" type="pres">
      <dgm:prSet presAssocID="{73628A92-9324-496B-A38A-838657EAF69C}" presName="linComp" presStyleCnt="0"/>
      <dgm:spPr/>
    </dgm:pt>
    <dgm:pt modelId="{B36FD550-46CE-4800-B390-3315A3792733}" type="pres">
      <dgm:prSet presAssocID="{549E5607-0357-4004-BFF8-89FBD4B80599}" presName="compNode" presStyleCnt="0"/>
      <dgm:spPr/>
    </dgm:pt>
    <dgm:pt modelId="{9F0E471B-80F5-4B09-9A82-DF60C6B2F5C1}" type="pres">
      <dgm:prSet presAssocID="{549E5607-0357-4004-BFF8-89FBD4B80599}" presName="bkgdShape" presStyleLbl="node1" presStyleIdx="0" presStyleCnt="2"/>
      <dgm:spPr/>
      <dgm:t>
        <a:bodyPr/>
        <a:lstStyle/>
        <a:p>
          <a:endParaRPr lang="ru-RU"/>
        </a:p>
      </dgm:t>
    </dgm:pt>
    <dgm:pt modelId="{58DA09F0-EE62-4023-90AA-E943484265EF}" type="pres">
      <dgm:prSet presAssocID="{549E5607-0357-4004-BFF8-89FBD4B80599}" presName="nodeTx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0D12B0-F2CF-4E89-8EB2-1D5C4F594DEB}" type="pres">
      <dgm:prSet presAssocID="{549E5607-0357-4004-BFF8-89FBD4B80599}" presName="invisiNode" presStyleLbl="node1" presStyleIdx="0" presStyleCnt="2"/>
      <dgm:spPr/>
    </dgm:pt>
    <dgm:pt modelId="{6F1081A5-276D-44B8-87D1-B9D7719F34B7}" type="pres">
      <dgm:prSet presAssocID="{549E5607-0357-4004-BFF8-89FBD4B80599}" presName="imagNode" presStyleLbl="fgImgPlace1" presStyleIdx="0" presStyleCnt="2" custLinFactX="-63394" custLinFactY="79322" custLinFactNeighborX="-100000" custLinFactNeighborY="100000"/>
      <dgm:spPr>
        <a:noFill/>
        <a:ln>
          <a:noFill/>
        </a:ln>
      </dgm:spPr>
    </dgm:pt>
    <dgm:pt modelId="{363EF337-8BAE-48CF-BCD8-AC757E4E9CF9}" type="pres">
      <dgm:prSet presAssocID="{0B77BD97-FD2F-49C9-8A1E-CEFA97141087}" presName="sibTrans" presStyleLbl="sibTrans2D1" presStyleIdx="0" presStyleCnt="0"/>
      <dgm:spPr/>
      <dgm:t>
        <a:bodyPr/>
        <a:lstStyle/>
        <a:p>
          <a:endParaRPr lang="ru-RU"/>
        </a:p>
      </dgm:t>
    </dgm:pt>
    <dgm:pt modelId="{8077A835-6878-4A4E-9620-26EA90B50CDA}" type="pres">
      <dgm:prSet presAssocID="{DA99C008-4DE3-4551-8041-D0EEE9AB1CB9}" presName="compNode" presStyleCnt="0"/>
      <dgm:spPr/>
    </dgm:pt>
    <dgm:pt modelId="{F1D7C4C7-2336-43D2-9B88-36EB3D0CD81E}" type="pres">
      <dgm:prSet presAssocID="{DA99C008-4DE3-4551-8041-D0EEE9AB1CB9}" presName="bkgdShape" presStyleLbl="node1" presStyleIdx="1" presStyleCnt="2" custLinFactNeighborX="5521" custLinFactNeighborY="6029"/>
      <dgm:spPr/>
      <dgm:t>
        <a:bodyPr/>
        <a:lstStyle/>
        <a:p>
          <a:endParaRPr lang="ru-RU"/>
        </a:p>
      </dgm:t>
    </dgm:pt>
    <dgm:pt modelId="{579F6A29-9B86-498F-B1AB-9B76F47E01C1}" type="pres">
      <dgm:prSet presAssocID="{DA99C008-4DE3-4551-8041-D0EEE9AB1CB9}" presName="nodeT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88E54A-8F8A-4F15-96E9-DD97920ABE1B}" type="pres">
      <dgm:prSet presAssocID="{DA99C008-4DE3-4551-8041-D0EEE9AB1CB9}" presName="invisiNode" presStyleLbl="node1" presStyleIdx="1" presStyleCnt="2"/>
      <dgm:spPr/>
    </dgm:pt>
    <dgm:pt modelId="{8069D22E-25DE-48C6-9293-DAFE86E45255}" type="pres">
      <dgm:prSet presAssocID="{DA99C008-4DE3-4551-8041-D0EEE9AB1CB9}" presName="imagNode" presStyleLbl="fgImgPlace1" presStyleIdx="1" presStyleCnt="2" custLinFactNeighborX="72825" custLinFactNeighborY="-4588"/>
      <dgm:spPr>
        <a:noFill/>
        <a:ln>
          <a:noFill/>
        </a:ln>
      </dgm:spPr>
    </dgm:pt>
  </dgm:ptLst>
  <dgm:cxnLst>
    <dgm:cxn modelId="{D66ED79B-B7ED-4375-8DDD-3AFD1C5230EE}" srcId="{73628A92-9324-496B-A38A-838657EAF69C}" destId="{DA99C008-4DE3-4551-8041-D0EEE9AB1CB9}" srcOrd="1" destOrd="0" parTransId="{967D396F-D6B8-4533-89C7-DA7FF0461015}" sibTransId="{64339C40-4C6B-47C5-9BBA-67AE72DF3CD7}"/>
    <dgm:cxn modelId="{1146AB26-2768-4D69-94D3-8F4B146E4799}" type="presOf" srcId="{0B77BD97-FD2F-49C9-8A1E-CEFA97141087}" destId="{363EF337-8BAE-48CF-BCD8-AC757E4E9CF9}" srcOrd="0" destOrd="0" presId="urn:microsoft.com/office/officeart/2005/8/layout/hList7#2"/>
    <dgm:cxn modelId="{B9DD2785-440A-4920-A471-3C383C1C35A9}" type="presOf" srcId="{DA99C008-4DE3-4551-8041-D0EEE9AB1CB9}" destId="{F1D7C4C7-2336-43D2-9B88-36EB3D0CD81E}" srcOrd="0" destOrd="0" presId="urn:microsoft.com/office/officeart/2005/8/layout/hList7#2"/>
    <dgm:cxn modelId="{209246AF-C017-44D5-8978-50FBC1B988CC}" type="presOf" srcId="{DA99C008-4DE3-4551-8041-D0EEE9AB1CB9}" destId="{579F6A29-9B86-498F-B1AB-9B76F47E01C1}" srcOrd="1" destOrd="0" presId="urn:microsoft.com/office/officeart/2005/8/layout/hList7#2"/>
    <dgm:cxn modelId="{DE84FF10-9A1E-45D3-8096-1D3B7438F124}" type="presOf" srcId="{549E5607-0357-4004-BFF8-89FBD4B80599}" destId="{9F0E471B-80F5-4B09-9A82-DF60C6B2F5C1}" srcOrd="0" destOrd="0" presId="urn:microsoft.com/office/officeart/2005/8/layout/hList7#2"/>
    <dgm:cxn modelId="{B617B0C0-F1EC-4BF8-AA89-768A61BC26E2}" type="presOf" srcId="{73628A92-9324-496B-A38A-838657EAF69C}" destId="{F312C4C9-BB68-4D24-9EBD-1218F20704B5}" srcOrd="0" destOrd="0" presId="urn:microsoft.com/office/officeart/2005/8/layout/hList7#2"/>
    <dgm:cxn modelId="{74EA245F-9702-4908-99C0-43818E453F52}" type="presOf" srcId="{549E5607-0357-4004-BFF8-89FBD4B80599}" destId="{58DA09F0-EE62-4023-90AA-E943484265EF}" srcOrd="1" destOrd="0" presId="urn:microsoft.com/office/officeart/2005/8/layout/hList7#2"/>
    <dgm:cxn modelId="{D9A387B6-311E-422A-B316-C5FCA5C9A6EA}" srcId="{73628A92-9324-496B-A38A-838657EAF69C}" destId="{549E5607-0357-4004-BFF8-89FBD4B80599}" srcOrd="0" destOrd="0" parTransId="{5395AA74-A4D5-4C50-B706-1D8BF9901BFF}" sibTransId="{0B77BD97-FD2F-49C9-8A1E-CEFA97141087}"/>
    <dgm:cxn modelId="{4A9125EA-F501-4B2A-BC7B-7847838A5F22}" type="presParOf" srcId="{F312C4C9-BB68-4D24-9EBD-1218F20704B5}" destId="{869E5732-408E-4338-88A5-EA85DF0493B5}" srcOrd="0" destOrd="0" presId="urn:microsoft.com/office/officeart/2005/8/layout/hList7#2"/>
    <dgm:cxn modelId="{ACACA438-19D7-41B2-9F93-03C153BF3691}" type="presParOf" srcId="{F312C4C9-BB68-4D24-9EBD-1218F20704B5}" destId="{1D1E85C7-353B-49DE-8483-8FFED597375E}" srcOrd="1" destOrd="0" presId="urn:microsoft.com/office/officeart/2005/8/layout/hList7#2"/>
    <dgm:cxn modelId="{09E562E8-0C6A-45BA-88B1-AE3F5B098714}" type="presParOf" srcId="{1D1E85C7-353B-49DE-8483-8FFED597375E}" destId="{B36FD550-46CE-4800-B390-3315A3792733}" srcOrd="0" destOrd="0" presId="urn:microsoft.com/office/officeart/2005/8/layout/hList7#2"/>
    <dgm:cxn modelId="{12CF34CD-4589-45F9-8026-4F26FDFF8937}" type="presParOf" srcId="{B36FD550-46CE-4800-B390-3315A3792733}" destId="{9F0E471B-80F5-4B09-9A82-DF60C6B2F5C1}" srcOrd="0" destOrd="0" presId="urn:microsoft.com/office/officeart/2005/8/layout/hList7#2"/>
    <dgm:cxn modelId="{8A1FAAE3-2810-47AE-9238-4563053A19D1}" type="presParOf" srcId="{B36FD550-46CE-4800-B390-3315A3792733}" destId="{58DA09F0-EE62-4023-90AA-E943484265EF}" srcOrd="1" destOrd="0" presId="urn:microsoft.com/office/officeart/2005/8/layout/hList7#2"/>
    <dgm:cxn modelId="{EE42E9D0-CAC3-4DF9-A7BA-59F44837ABCD}" type="presParOf" srcId="{B36FD550-46CE-4800-B390-3315A3792733}" destId="{C10D12B0-F2CF-4E89-8EB2-1D5C4F594DEB}" srcOrd="2" destOrd="0" presId="urn:microsoft.com/office/officeart/2005/8/layout/hList7#2"/>
    <dgm:cxn modelId="{EF47C6A8-39F6-48A1-9A36-B95346636908}" type="presParOf" srcId="{B36FD550-46CE-4800-B390-3315A3792733}" destId="{6F1081A5-276D-44B8-87D1-B9D7719F34B7}" srcOrd="3" destOrd="0" presId="urn:microsoft.com/office/officeart/2005/8/layout/hList7#2"/>
    <dgm:cxn modelId="{EAEF721B-0874-4BE8-B41C-20B61ED04D6C}" type="presParOf" srcId="{1D1E85C7-353B-49DE-8483-8FFED597375E}" destId="{363EF337-8BAE-48CF-BCD8-AC757E4E9CF9}" srcOrd="1" destOrd="0" presId="urn:microsoft.com/office/officeart/2005/8/layout/hList7#2"/>
    <dgm:cxn modelId="{CBFB892C-C559-460A-B158-3ACC019852FD}" type="presParOf" srcId="{1D1E85C7-353B-49DE-8483-8FFED597375E}" destId="{8077A835-6878-4A4E-9620-26EA90B50CDA}" srcOrd="2" destOrd="0" presId="urn:microsoft.com/office/officeart/2005/8/layout/hList7#2"/>
    <dgm:cxn modelId="{1DF4EBF8-CC70-4C78-86EF-AA7AA7F1F429}" type="presParOf" srcId="{8077A835-6878-4A4E-9620-26EA90B50CDA}" destId="{F1D7C4C7-2336-43D2-9B88-36EB3D0CD81E}" srcOrd="0" destOrd="0" presId="urn:microsoft.com/office/officeart/2005/8/layout/hList7#2"/>
    <dgm:cxn modelId="{0EEADB3B-5A5E-42C4-B63A-E8CE4ED7EB8F}" type="presParOf" srcId="{8077A835-6878-4A4E-9620-26EA90B50CDA}" destId="{579F6A29-9B86-498F-B1AB-9B76F47E01C1}" srcOrd="1" destOrd="0" presId="urn:microsoft.com/office/officeart/2005/8/layout/hList7#2"/>
    <dgm:cxn modelId="{51CC43ED-59E6-48DF-A407-A852A1CABCED}" type="presParOf" srcId="{8077A835-6878-4A4E-9620-26EA90B50CDA}" destId="{D188E54A-8F8A-4F15-96E9-DD97920ABE1B}" srcOrd="2" destOrd="0" presId="urn:microsoft.com/office/officeart/2005/8/layout/hList7#2"/>
    <dgm:cxn modelId="{5C822D4D-72A1-4C7E-9C6D-ADC558A65803}" type="presParOf" srcId="{8077A835-6878-4A4E-9620-26EA90B50CDA}" destId="{8069D22E-25DE-48C6-9293-DAFE86E45255}" srcOrd="3" destOrd="0" presId="urn:microsoft.com/office/officeart/2005/8/layout/hList7#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12B493F-2821-4E18-B1DB-6836DDD6EA68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</dgm:pt>
    <dgm:pt modelId="{5B71C990-B3C8-4BF4-BCDB-0F742EFF25F9}">
      <dgm:prSet phldrT="[Текст]" custT="1"/>
      <dgm:spPr>
        <a:solidFill>
          <a:srgbClr val="F30D1D">
            <a:alpha val="90000"/>
          </a:srgbClr>
        </a:solidFill>
        <a:ln>
          <a:noFill/>
        </a:ln>
      </dgm:spPr>
      <dgm:t>
        <a:bodyPr/>
        <a:lstStyle/>
        <a:p>
          <a:r>
            <a:rPr lang="ru-RU" sz="1300" b="1" cap="all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ЗДОРОВЫЙ ОБРАЗ ЖИЗНИ</a:t>
          </a:r>
          <a:endParaRPr lang="ru-RU" sz="1300" b="1" cap="all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D09C09D-E186-4840-A4B1-A66C54D4FA04}" type="parTrans" cxnId="{968F7831-7B70-464D-AAE1-5D1D28D148CC}">
      <dgm:prSet/>
      <dgm:spPr/>
      <dgm:t>
        <a:bodyPr/>
        <a:lstStyle/>
        <a:p>
          <a:endParaRPr lang="ru-RU"/>
        </a:p>
      </dgm:t>
    </dgm:pt>
    <dgm:pt modelId="{40969946-12B5-407D-8266-6EB46BA69AD3}" type="sibTrans" cxnId="{968F7831-7B70-464D-AAE1-5D1D28D148CC}">
      <dgm:prSet/>
      <dgm:spPr/>
      <dgm:t>
        <a:bodyPr/>
        <a:lstStyle/>
        <a:p>
          <a:endParaRPr lang="ru-RU"/>
        </a:p>
      </dgm:t>
    </dgm:pt>
    <dgm:pt modelId="{9E2FD1EF-0943-46E0-8058-CD7875FB34B4}">
      <dgm:prSet phldrT="[Текст]" custT="1"/>
      <dgm:spPr>
        <a:solidFill>
          <a:srgbClr val="FFFF00">
            <a:alpha val="90000"/>
          </a:srgbClr>
        </a:solidFill>
        <a:ln>
          <a:noFill/>
        </a:ln>
      </dgm:spPr>
      <dgm:t>
        <a:bodyPr/>
        <a:lstStyle/>
        <a:p>
          <a:r>
            <a:rPr lang="ru-RU" sz="1300" b="1" cap="all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РЕЖИМ ДНЯ</a:t>
          </a:r>
          <a:endParaRPr lang="ru-RU" sz="1300" b="1" cap="all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973CBBD-9015-46F4-92B2-289AB2894124}" type="parTrans" cxnId="{E12E06ED-8879-4926-828A-45A5F1604781}">
      <dgm:prSet/>
      <dgm:spPr/>
      <dgm:t>
        <a:bodyPr/>
        <a:lstStyle/>
        <a:p>
          <a:endParaRPr lang="ru-RU"/>
        </a:p>
      </dgm:t>
    </dgm:pt>
    <dgm:pt modelId="{7407A1FA-600A-4FBD-AFFA-8792FF1FDB21}" type="sibTrans" cxnId="{E12E06ED-8879-4926-828A-45A5F1604781}">
      <dgm:prSet/>
      <dgm:spPr/>
      <dgm:t>
        <a:bodyPr/>
        <a:lstStyle/>
        <a:p>
          <a:endParaRPr lang="ru-RU"/>
        </a:p>
      </dgm:t>
    </dgm:pt>
    <dgm:pt modelId="{296CE938-6B5A-4F60-814F-4676565C09E6}">
      <dgm:prSet phldrT="[Текст]" custT="1"/>
      <dgm:spPr>
        <a:solidFill>
          <a:srgbClr val="00B0F0">
            <a:alpha val="90000"/>
          </a:srgbClr>
        </a:solidFill>
        <a:ln>
          <a:noFill/>
        </a:ln>
      </dgm:spPr>
      <dgm:t>
        <a:bodyPr/>
        <a:lstStyle/>
        <a:p>
          <a:r>
            <a:rPr lang="ru-RU" sz="1300" b="1" cap="all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ЗАКАЛИВАНИЕ ОРГАНИЗМА</a:t>
          </a:r>
          <a:endParaRPr lang="ru-RU" sz="1300" b="1" cap="all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6B96CE4-D137-4FDD-A76E-93E0C84F6837}" type="parTrans" cxnId="{9B907701-C28D-47C5-B922-DA4DFA2CB0F5}">
      <dgm:prSet/>
      <dgm:spPr/>
      <dgm:t>
        <a:bodyPr/>
        <a:lstStyle/>
        <a:p>
          <a:endParaRPr lang="ru-RU"/>
        </a:p>
      </dgm:t>
    </dgm:pt>
    <dgm:pt modelId="{C965CAC1-0B0C-4EB8-AA33-DE3B49D33C85}" type="sibTrans" cxnId="{9B907701-C28D-47C5-B922-DA4DFA2CB0F5}">
      <dgm:prSet/>
      <dgm:spPr/>
      <dgm:t>
        <a:bodyPr/>
        <a:lstStyle/>
        <a:p>
          <a:endParaRPr lang="ru-RU"/>
        </a:p>
      </dgm:t>
    </dgm:pt>
    <dgm:pt modelId="{410B60CD-D285-4830-A2AC-245651C787A2}">
      <dgm:prSet custT="1"/>
      <dgm:spPr>
        <a:solidFill>
          <a:srgbClr val="62EE65">
            <a:alpha val="90000"/>
          </a:srgbClr>
        </a:solidFill>
        <a:ln>
          <a:noFill/>
        </a:ln>
      </dgm:spPr>
      <dgm:t>
        <a:bodyPr/>
        <a:lstStyle/>
        <a:p>
          <a:r>
            <a:rPr lang="ru-RU" sz="1300" b="1" cap="all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РАЦИОНАЛЬНОЕ СБАЛАНСИРОВАННОЕ ПИТАНИЕ</a:t>
          </a:r>
          <a:endParaRPr lang="ru-RU" sz="1300" b="1" cap="all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6A74221-5F27-4D41-BB97-8E210A8644FA}" type="parTrans" cxnId="{D24FCE5B-ACC8-44B0-B547-BFB04CE5BFDB}">
      <dgm:prSet/>
      <dgm:spPr/>
      <dgm:t>
        <a:bodyPr/>
        <a:lstStyle/>
        <a:p>
          <a:endParaRPr lang="ru-RU"/>
        </a:p>
      </dgm:t>
    </dgm:pt>
    <dgm:pt modelId="{E7C4A8A6-0C07-4BD3-8ABB-4F784EE97352}" type="sibTrans" cxnId="{D24FCE5B-ACC8-44B0-B547-BFB04CE5BFDB}">
      <dgm:prSet/>
      <dgm:spPr/>
      <dgm:t>
        <a:bodyPr/>
        <a:lstStyle/>
        <a:p>
          <a:endParaRPr lang="ru-RU"/>
        </a:p>
      </dgm:t>
    </dgm:pt>
    <dgm:pt modelId="{41256238-BC7F-48AF-AECB-ACB6D74C5EEE}">
      <dgm:prSet custT="1"/>
      <dgm:spPr>
        <a:solidFill>
          <a:srgbClr val="EC149F">
            <a:alpha val="90000"/>
          </a:srgbClr>
        </a:solidFill>
        <a:ln>
          <a:noFill/>
        </a:ln>
      </dgm:spPr>
      <dgm:t>
        <a:bodyPr/>
        <a:lstStyle/>
        <a:p>
          <a:r>
            <a:rPr lang="ru-RU" sz="1300" b="1" cap="all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ОТКАЗ ОТ ВРЕДНЫХ ПРИВЫЧЕК</a:t>
          </a:r>
          <a:endParaRPr lang="ru-RU" sz="1300" b="1" cap="all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98E9D4A-BE5B-45EE-AFCB-5C5BEDE4994C}" type="parTrans" cxnId="{03F3B65E-D66C-41B9-A7D3-9FD69EC963EB}">
      <dgm:prSet/>
      <dgm:spPr/>
      <dgm:t>
        <a:bodyPr/>
        <a:lstStyle/>
        <a:p>
          <a:endParaRPr lang="ru-RU"/>
        </a:p>
      </dgm:t>
    </dgm:pt>
    <dgm:pt modelId="{AC600955-E126-4041-80F6-497BE7A35547}" type="sibTrans" cxnId="{03F3B65E-D66C-41B9-A7D3-9FD69EC963EB}">
      <dgm:prSet/>
      <dgm:spPr/>
      <dgm:t>
        <a:bodyPr/>
        <a:lstStyle/>
        <a:p>
          <a:endParaRPr lang="ru-RU"/>
        </a:p>
      </dgm:t>
    </dgm:pt>
    <dgm:pt modelId="{440B00B4-0486-4778-9861-DB1ACDFE52C1}">
      <dgm:prSet custT="1"/>
      <dgm:spPr>
        <a:solidFill>
          <a:srgbClr val="FFC000">
            <a:alpha val="90000"/>
          </a:srgbClr>
        </a:solidFill>
        <a:ln>
          <a:noFill/>
        </a:ln>
      </dgm:spPr>
      <dgm:t>
        <a:bodyPr/>
        <a:lstStyle/>
        <a:p>
          <a:r>
            <a:rPr lang="ru-RU" sz="1300" b="1" cap="all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МАКСИМАЛЬНОЕ ПРЕБЫВАНИЕ НА СВЕЖЕМ ВОЗДУХЕ</a:t>
          </a:r>
          <a:endParaRPr lang="ru-RU" sz="1300" b="1" cap="all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429F6812-6A54-444B-909F-F1BF44112BDC}" type="parTrans" cxnId="{EAC7153E-EB4D-4A58-89A2-0104E044046F}">
      <dgm:prSet/>
      <dgm:spPr/>
      <dgm:t>
        <a:bodyPr/>
        <a:lstStyle/>
        <a:p>
          <a:endParaRPr lang="ru-RU"/>
        </a:p>
      </dgm:t>
    </dgm:pt>
    <dgm:pt modelId="{6B642D9F-0233-422E-8BD2-995EDA24DCD2}" type="sibTrans" cxnId="{EAC7153E-EB4D-4A58-89A2-0104E044046F}">
      <dgm:prSet/>
      <dgm:spPr/>
      <dgm:t>
        <a:bodyPr/>
        <a:lstStyle/>
        <a:p>
          <a:endParaRPr lang="ru-RU"/>
        </a:p>
      </dgm:t>
    </dgm:pt>
    <dgm:pt modelId="{194FC72A-4D3E-4382-94AB-F5F5828BEB9B}">
      <dgm:prSet custT="1"/>
      <dgm:spPr>
        <a:solidFill>
          <a:srgbClr val="E73DAA">
            <a:alpha val="89804"/>
          </a:srgbClr>
        </a:solidFill>
        <a:ln>
          <a:noFill/>
        </a:ln>
      </dgm:spPr>
      <dgm:t>
        <a:bodyPr/>
        <a:lstStyle/>
        <a:p>
          <a:r>
            <a:rPr lang="ru-RU" sz="1300" b="1" cap="all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ОПТИМУМ УМСТВЕННОЙ И ФИЗИЧЕСКОЙ НАГРУЗКИ</a:t>
          </a:r>
          <a:endParaRPr lang="ru-RU" sz="1300" b="1" cap="all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94F92E1-43BE-4639-87E9-404F1E14502E}" type="parTrans" cxnId="{D82FB06D-1D26-4563-9265-9D0F76C3D6A9}">
      <dgm:prSet/>
      <dgm:spPr/>
      <dgm:t>
        <a:bodyPr/>
        <a:lstStyle/>
        <a:p>
          <a:endParaRPr lang="ru-RU"/>
        </a:p>
      </dgm:t>
    </dgm:pt>
    <dgm:pt modelId="{29B7F3CA-6D0D-418C-B0B5-BBB16C3664F3}" type="sibTrans" cxnId="{D82FB06D-1D26-4563-9265-9D0F76C3D6A9}">
      <dgm:prSet/>
      <dgm:spPr/>
      <dgm:t>
        <a:bodyPr/>
        <a:lstStyle/>
        <a:p>
          <a:endParaRPr lang="ru-RU"/>
        </a:p>
      </dgm:t>
    </dgm:pt>
    <dgm:pt modelId="{D52C0865-534D-41FA-88D3-7038F563C26A}">
      <dgm:prSet custT="1"/>
      <dgm:spPr>
        <a:solidFill>
          <a:schemeClr val="accent1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sz="1300" b="1" cap="all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СИСТЕМАТИЧЕСКИЕ ЗАНЯТИЯ ФИЗКУЛЬТУРОЙ</a:t>
          </a:r>
          <a:endParaRPr lang="ru-RU" sz="1300" b="1" cap="all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CE7F526-6CB7-499B-B31A-1CA96AD0FEBC}" type="parTrans" cxnId="{1DEEA741-E3A7-4571-BA6C-14D4CB7D4F4F}">
      <dgm:prSet/>
      <dgm:spPr/>
      <dgm:t>
        <a:bodyPr/>
        <a:lstStyle/>
        <a:p>
          <a:endParaRPr lang="ru-RU"/>
        </a:p>
      </dgm:t>
    </dgm:pt>
    <dgm:pt modelId="{F398E5E4-7419-41B0-BB1C-901A4B90258E}" type="sibTrans" cxnId="{1DEEA741-E3A7-4571-BA6C-14D4CB7D4F4F}">
      <dgm:prSet/>
      <dgm:spPr/>
      <dgm:t>
        <a:bodyPr/>
        <a:lstStyle/>
        <a:p>
          <a:endParaRPr lang="ru-RU"/>
        </a:p>
      </dgm:t>
    </dgm:pt>
    <dgm:pt modelId="{6BDCEA2F-B828-4F3D-933D-8A70DE32CA9F}">
      <dgm:prSet custT="1"/>
      <dgm:spPr>
        <a:solidFill>
          <a:srgbClr val="F6A0A6">
            <a:alpha val="89804"/>
          </a:srgbClr>
        </a:solidFill>
        <a:ln>
          <a:noFill/>
        </a:ln>
      </dgm:spPr>
      <dgm:t>
        <a:bodyPr/>
        <a:lstStyle/>
        <a:p>
          <a:r>
            <a:rPr lang="ru-RU" sz="1300" b="1" cap="all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УДОВЛЕТВОРЕННОСТЬ БЫТОМ, УЧЕБОЙ, РАБОТОЙ</a:t>
          </a:r>
          <a:endParaRPr lang="ru-RU" sz="1300" b="1" cap="all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7D16906-9E3F-4942-BEF4-0396D5E9FB7D}" type="parTrans" cxnId="{D22DED31-43D7-464D-B153-4084988A576C}">
      <dgm:prSet/>
      <dgm:spPr/>
      <dgm:t>
        <a:bodyPr/>
        <a:lstStyle/>
        <a:p>
          <a:endParaRPr lang="ru-RU"/>
        </a:p>
      </dgm:t>
    </dgm:pt>
    <dgm:pt modelId="{54DB59D0-CBB1-4A62-9D69-93BF581BC542}" type="sibTrans" cxnId="{D22DED31-43D7-464D-B153-4084988A576C}">
      <dgm:prSet/>
      <dgm:spPr/>
      <dgm:t>
        <a:bodyPr/>
        <a:lstStyle/>
        <a:p>
          <a:endParaRPr lang="ru-RU"/>
        </a:p>
      </dgm:t>
    </dgm:pt>
    <dgm:pt modelId="{90B40060-2325-4575-B6DA-F4951CC67D7A}" type="pres">
      <dgm:prSet presAssocID="{D12B493F-2821-4E18-B1DB-6836DDD6EA68}" presName="compositeShape" presStyleCnt="0">
        <dgm:presLayoutVars>
          <dgm:dir/>
          <dgm:resizeHandles/>
        </dgm:presLayoutVars>
      </dgm:prSet>
      <dgm:spPr/>
    </dgm:pt>
    <dgm:pt modelId="{B81BDE47-4D9A-469C-82FE-21650EBE0538}" type="pres">
      <dgm:prSet presAssocID="{D12B493F-2821-4E18-B1DB-6836DDD6EA68}" presName="pyramid" presStyleLbl="node1" presStyleIdx="0" presStyleCnt="1" custScaleX="132836" custLinFactNeighborX="-13433" custLinFactNeighborY="149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78FC76D-BFA4-43C9-8B75-EF7C0927B56C}" type="pres">
      <dgm:prSet presAssocID="{D12B493F-2821-4E18-B1DB-6836DDD6EA68}" presName="theList" presStyleCnt="0"/>
      <dgm:spPr/>
    </dgm:pt>
    <dgm:pt modelId="{DA2BD33A-D6EA-4153-BD06-FD2819907A1F}" type="pres">
      <dgm:prSet presAssocID="{5B71C990-B3C8-4BF4-BCDB-0F742EFF25F9}" presName="aNode" presStyleLbl="fgAcc1" presStyleIdx="0" presStyleCnt="9" custScaleX="127325" custLinFactNeighborX="17164" custLinFactNeighborY="449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FFE47F-5A75-4C8B-97FD-B493FC996166}" type="pres">
      <dgm:prSet presAssocID="{5B71C990-B3C8-4BF4-BCDB-0F742EFF25F9}" presName="aSpace" presStyleCnt="0"/>
      <dgm:spPr/>
    </dgm:pt>
    <dgm:pt modelId="{86D86AE9-180C-47DD-B394-95D6DB4C778C}" type="pres">
      <dgm:prSet presAssocID="{9E2FD1EF-0943-46E0-8058-CD7875FB34B4}" presName="aNode" presStyleLbl="fgAcc1" presStyleIdx="1" presStyleCnt="9" custScaleX="126979" custLinFactNeighborX="16991" custLinFactNeighborY="517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055837-C8D1-47E7-8C4B-0CCFFDA869A7}" type="pres">
      <dgm:prSet presAssocID="{9E2FD1EF-0943-46E0-8058-CD7875FB34B4}" presName="aSpace" presStyleCnt="0"/>
      <dgm:spPr/>
    </dgm:pt>
    <dgm:pt modelId="{CE58A603-8948-4360-ADDB-1CB2C9D0D423}" type="pres">
      <dgm:prSet presAssocID="{296CE938-6B5A-4F60-814F-4676565C09E6}" presName="aNode" presStyleLbl="fgAcc1" presStyleIdx="2" presStyleCnt="9" custScaleX="127554" custLinFactNeighborX="30195" custLinFactNeighborY="585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396D9E-2903-4F4F-B79C-5E20F5522E6D}" type="pres">
      <dgm:prSet presAssocID="{296CE938-6B5A-4F60-814F-4676565C09E6}" presName="aSpace" presStyleCnt="0"/>
      <dgm:spPr/>
    </dgm:pt>
    <dgm:pt modelId="{25293980-F048-4130-BDEB-7B89B7E70B7B}" type="pres">
      <dgm:prSet presAssocID="{41256238-BC7F-48AF-AECB-ACB6D74C5EEE}" presName="aNode" presStyleLbl="fgAcc1" presStyleIdx="3" presStyleCnt="9" custScaleX="127439" custLinFactNeighborX="18369" custLinFactNeighborY="653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980E59-403E-4506-A05A-30763F868D4D}" type="pres">
      <dgm:prSet presAssocID="{41256238-BC7F-48AF-AECB-ACB6D74C5EEE}" presName="aSpace" presStyleCnt="0"/>
      <dgm:spPr/>
    </dgm:pt>
    <dgm:pt modelId="{F4FD5A64-CBBD-4A0E-BC7F-D2BC7896CBF4}" type="pres">
      <dgm:prSet presAssocID="{410B60CD-D285-4830-A2AC-245651C787A2}" presName="aNode" presStyleLbl="fgAcc1" presStyleIdx="4" presStyleCnt="9" custScaleX="127439" custLinFactNeighborX="18369" custLinFactNeighborY="721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6EBADD-5424-451B-B092-8A1DC13DDF0C}" type="pres">
      <dgm:prSet presAssocID="{410B60CD-D285-4830-A2AC-245651C787A2}" presName="aSpace" presStyleCnt="0"/>
      <dgm:spPr/>
    </dgm:pt>
    <dgm:pt modelId="{E9F9B9A4-7B52-4048-BD1D-2797BF7BE4B3}" type="pres">
      <dgm:prSet presAssocID="{440B00B4-0486-4778-9861-DB1ACDFE52C1}" presName="aNode" presStyleLbl="fgAcc1" presStyleIdx="5" presStyleCnt="9" custScaleX="127440" custLinFactNeighborX="20666" custLinFactNeighborY="789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5F82A8F-B0FC-4735-A557-2ECBBC95D7BF}" type="pres">
      <dgm:prSet presAssocID="{440B00B4-0486-4778-9861-DB1ACDFE52C1}" presName="aSpace" presStyleCnt="0"/>
      <dgm:spPr/>
    </dgm:pt>
    <dgm:pt modelId="{B1B64C86-73E5-486A-9D19-3F93D10E74ED}" type="pres">
      <dgm:prSet presAssocID="{194FC72A-4D3E-4382-94AB-F5F5828BEB9B}" presName="aNode" presStyleLbl="fgAcc1" presStyleIdx="6" presStyleCnt="9" custScaleX="127554" custLinFactNeighborX="21757" custLinFactNeighborY="857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BA428D-7522-4012-B1BD-0BBE28368F63}" type="pres">
      <dgm:prSet presAssocID="{194FC72A-4D3E-4382-94AB-F5F5828BEB9B}" presName="aSpace" presStyleCnt="0"/>
      <dgm:spPr/>
    </dgm:pt>
    <dgm:pt modelId="{92724645-88F2-44B9-BAED-3CB8AD8D71F2}" type="pres">
      <dgm:prSet presAssocID="{D52C0865-534D-41FA-88D3-7038F563C26A}" presName="aNode" presStyleLbl="fgAcc1" presStyleIdx="7" presStyleCnt="9" custScaleX="127439" custLinFactNeighborX="18369" custLinFactNeighborY="926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7F5E05-CA71-4BDC-9B5A-C5B52D7457A0}" type="pres">
      <dgm:prSet presAssocID="{D52C0865-534D-41FA-88D3-7038F563C26A}" presName="aSpace" presStyleCnt="0"/>
      <dgm:spPr/>
    </dgm:pt>
    <dgm:pt modelId="{BA47A220-91C4-4748-B9D4-29D25DFAE5F6}" type="pres">
      <dgm:prSet presAssocID="{6BDCEA2F-B828-4F3D-933D-8A70DE32CA9F}" presName="aNode" presStyleLbl="fgAcc1" presStyleIdx="8" presStyleCnt="9" custScaleX="127440" custLinFactNeighborX="20666" custLinFactNeighborY="994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2C9F15-A121-4AA6-9EEB-196650EC29FF}" type="pres">
      <dgm:prSet presAssocID="{6BDCEA2F-B828-4F3D-933D-8A70DE32CA9F}" presName="aSpace" presStyleCnt="0"/>
      <dgm:spPr/>
    </dgm:pt>
  </dgm:ptLst>
  <dgm:cxnLst>
    <dgm:cxn modelId="{9B907701-C28D-47C5-B922-DA4DFA2CB0F5}" srcId="{D12B493F-2821-4E18-B1DB-6836DDD6EA68}" destId="{296CE938-6B5A-4F60-814F-4676565C09E6}" srcOrd="2" destOrd="0" parTransId="{06B96CE4-D137-4FDD-A76E-93E0C84F6837}" sibTransId="{C965CAC1-0B0C-4EB8-AA33-DE3B49D33C85}"/>
    <dgm:cxn modelId="{438EF3C6-2A37-496F-A01A-157320BE18B1}" type="presOf" srcId="{194FC72A-4D3E-4382-94AB-F5F5828BEB9B}" destId="{B1B64C86-73E5-486A-9D19-3F93D10E74ED}" srcOrd="0" destOrd="0" presId="urn:microsoft.com/office/officeart/2005/8/layout/pyramid2"/>
    <dgm:cxn modelId="{39786C98-6520-4E4E-BACA-D992874D155F}" type="presOf" srcId="{410B60CD-D285-4830-A2AC-245651C787A2}" destId="{F4FD5A64-CBBD-4A0E-BC7F-D2BC7896CBF4}" srcOrd="0" destOrd="0" presId="urn:microsoft.com/office/officeart/2005/8/layout/pyramid2"/>
    <dgm:cxn modelId="{ABD7C3D9-B033-428C-80C5-4A0988A8F587}" type="presOf" srcId="{5B71C990-B3C8-4BF4-BCDB-0F742EFF25F9}" destId="{DA2BD33A-D6EA-4153-BD06-FD2819907A1F}" srcOrd="0" destOrd="0" presId="urn:microsoft.com/office/officeart/2005/8/layout/pyramid2"/>
    <dgm:cxn modelId="{271CCC8E-4B9A-4631-BD3F-051CB53351EA}" type="presOf" srcId="{440B00B4-0486-4778-9861-DB1ACDFE52C1}" destId="{E9F9B9A4-7B52-4048-BD1D-2797BF7BE4B3}" srcOrd="0" destOrd="0" presId="urn:microsoft.com/office/officeart/2005/8/layout/pyramid2"/>
    <dgm:cxn modelId="{9A97BF72-444E-47D4-A997-09FBFC28D784}" type="presOf" srcId="{41256238-BC7F-48AF-AECB-ACB6D74C5EEE}" destId="{25293980-F048-4130-BDEB-7B89B7E70B7B}" srcOrd="0" destOrd="0" presId="urn:microsoft.com/office/officeart/2005/8/layout/pyramid2"/>
    <dgm:cxn modelId="{D22DED31-43D7-464D-B153-4084988A576C}" srcId="{D12B493F-2821-4E18-B1DB-6836DDD6EA68}" destId="{6BDCEA2F-B828-4F3D-933D-8A70DE32CA9F}" srcOrd="8" destOrd="0" parTransId="{27D16906-9E3F-4942-BEF4-0396D5E9FB7D}" sibTransId="{54DB59D0-CBB1-4A62-9D69-93BF581BC542}"/>
    <dgm:cxn modelId="{1DEEB555-B0F3-4389-ADEF-A656AA63286B}" type="presOf" srcId="{D52C0865-534D-41FA-88D3-7038F563C26A}" destId="{92724645-88F2-44B9-BAED-3CB8AD8D71F2}" srcOrd="0" destOrd="0" presId="urn:microsoft.com/office/officeart/2005/8/layout/pyramid2"/>
    <dgm:cxn modelId="{5718856E-98CC-4211-A2A0-26BCEA85EF68}" type="presOf" srcId="{296CE938-6B5A-4F60-814F-4676565C09E6}" destId="{CE58A603-8948-4360-ADDB-1CB2C9D0D423}" srcOrd="0" destOrd="0" presId="urn:microsoft.com/office/officeart/2005/8/layout/pyramid2"/>
    <dgm:cxn modelId="{EAC7153E-EB4D-4A58-89A2-0104E044046F}" srcId="{D12B493F-2821-4E18-B1DB-6836DDD6EA68}" destId="{440B00B4-0486-4778-9861-DB1ACDFE52C1}" srcOrd="5" destOrd="0" parTransId="{429F6812-6A54-444B-909F-F1BF44112BDC}" sibTransId="{6B642D9F-0233-422E-8BD2-995EDA24DCD2}"/>
    <dgm:cxn modelId="{1DEEA741-E3A7-4571-BA6C-14D4CB7D4F4F}" srcId="{D12B493F-2821-4E18-B1DB-6836DDD6EA68}" destId="{D52C0865-534D-41FA-88D3-7038F563C26A}" srcOrd="7" destOrd="0" parTransId="{7CE7F526-6CB7-499B-B31A-1CA96AD0FEBC}" sibTransId="{F398E5E4-7419-41B0-BB1C-901A4B90258E}"/>
    <dgm:cxn modelId="{93C8F36D-7420-4182-879F-FF0A8CD172DD}" type="presOf" srcId="{9E2FD1EF-0943-46E0-8058-CD7875FB34B4}" destId="{86D86AE9-180C-47DD-B394-95D6DB4C778C}" srcOrd="0" destOrd="0" presId="urn:microsoft.com/office/officeart/2005/8/layout/pyramid2"/>
    <dgm:cxn modelId="{D82FB06D-1D26-4563-9265-9D0F76C3D6A9}" srcId="{D12B493F-2821-4E18-B1DB-6836DDD6EA68}" destId="{194FC72A-4D3E-4382-94AB-F5F5828BEB9B}" srcOrd="6" destOrd="0" parTransId="{394F92E1-43BE-4639-87E9-404F1E14502E}" sibTransId="{29B7F3CA-6D0D-418C-B0B5-BBB16C3664F3}"/>
    <dgm:cxn modelId="{7E51A635-23A2-423E-AA5F-14016A2B7E88}" type="presOf" srcId="{D12B493F-2821-4E18-B1DB-6836DDD6EA68}" destId="{90B40060-2325-4575-B6DA-F4951CC67D7A}" srcOrd="0" destOrd="0" presId="urn:microsoft.com/office/officeart/2005/8/layout/pyramid2"/>
    <dgm:cxn modelId="{E12E06ED-8879-4926-828A-45A5F1604781}" srcId="{D12B493F-2821-4E18-B1DB-6836DDD6EA68}" destId="{9E2FD1EF-0943-46E0-8058-CD7875FB34B4}" srcOrd="1" destOrd="0" parTransId="{0973CBBD-9015-46F4-92B2-289AB2894124}" sibTransId="{7407A1FA-600A-4FBD-AFFA-8792FF1FDB21}"/>
    <dgm:cxn modelId="{D7909286-13EA-428C-8464-C87E08497AC2}" type="presOf" srcId="{6BDCEA2F-B828-4F3D-933D-8A70DE32CA9F}" destId="{BA47A220-91C4-4748-B9D4-29D25DFAE5F6}" srcOrd="0" destOrd="0" presId="urn:microsoft.com/office/officeart/2005/8/layout/pyramid2"/>
    <dgm:cxn modelId="{03F3B65E-D66C-41B9-A7D3-9FD69EC963EB}" srcId="{D12B493F-2821-4E18-B1DB-6836DDD6EA68}" destId="{41256238-BC7F-48AF-AECB-ACB6D74C5EEE}" srcOrd="3" destOrd="0" parTransId="{198E9D4A-BE5B-45EE-AFCB-5C5BEDE4994C}" sibTransId="{AC600955-E126-4041-80F6-497BE7A35547}"/>
    <dgm:cxn modelId="{D24FCE5B-ACC8-44B0-B547-BFB04CE5BFDB}" srcId="{D12B493F-2821-4E18-B1DB-6836DDD6EA68}" destId="{410B60CD-D285-4830-A2AC-245651C787A2}" srcOrd="4" destOrd="0" parTransId="{F6A74221-5F27-4D41-BB97-8E210A8644FA}" sibTransId="{E7C4A8A6-0C07-4BD3-8ABB-4F784EE97352}"/>
    <dgm:cxn modelId="{968F7831-7B70-464D-AAE1-5D1D28D148CC}" srcId="{D12B493F-2821-4E18-B1DB-6836DDD6EA68}" destId="{5B71C990-B3C8-4BF4-BCDB-0F742EFF25F9}" srcOrd="0" destOrd="0" parTransId="{5D09C09D-E186-4840-A4B1-A66C54D4FA04}" sibTransId="{40969946-12B5-407D-8266-6EB46BA69AD3}"/>
    <dgm:cxn modelId="{36A80952-EBAE-4C84-937F-FED5D408EA62}" type="presParOf" srcId="{90B40060-2325-4575-B6DA-F4951CC67D7A}" destId="{B81BDE47-4D9A-469C-82FE-21650EBE0538}" srcOrd="0" destOrd="0" presId="urn:microsoft.com/office/officeart/2005/8/layout/pyramid2"/>
    <dgm:cxn modelId="{04E8CE8E-1063-45D3-9C3F-BE14C7769725}" type="presParOf" srcId="{90B40060-2325-4575-B6DA-F4951CC67D7A}" destId="{978FC76D-BFA4-43C9-8B75-EF7C0927B56C}" srcOrd="1" destOrd="0" presId="urn:microsoft.com/office/officeart/2005/8/layout/pyramid2"/>
    <dgm:cxn modelId="{9792E0BC-0BBC-400D-A892-6736E92A7319}" type="presParOf" srcId="{978FC76D-BFA4-43C9-8B75-EF7C0927B56C}" destId="{DA2BD33A-D6EA-4153-BD06-FD2819907A1F}" srcOrd="0" destOrd="0" presId="urn:microsoft.com/office/officeart/2005/8/layout/pyramid2"/>
    <dgm:cxn modelId="{13E5F492-5C35-4EFA-86A9-6F4DBFBFA057}" type="presParOf" srcId="{978FC76D-BFA4-43C9-8B75-EF7C0927B56C}" destId="{5FFFE47F-5A75-4C8B-97FD-B493FC996166}" srcOrd="1" destOrd="0" presId="urn:microsoft.com/office/officeart/2005/8/layout/pyramid2"/>
    <dgm:cxn modelId="{DB01085F-04F4-4EF2-868F-C6D6BC49C324}" type="presParOf" srcId="{978FC76D-BFA4-43C9-8B75-EF7C0927B56C}" destId="{86D86AE9-180C-47DD-B394-95D6DB4C778C}" srcOrd="2" destOrd="0" presId="urn:microsoft.com/office/officeart/2005/8/layout/pyramid2"/>
    <dgm:cxn modelId="{9A074EF0-51DA-4575-9D13-929E8740D323}" type="presParOf" srcId="{978FC76D-BFA4-43C9-8B75-EF7C0927B56C}" destId="{18055837-C8D1-47E7-8C4B-0CCFFDA869A7}" srcOrd="3" destOrd="0" presId="urn:microsoft.com/office/officeart/2005/8/layout/pyramid2"/>
    <dgm:cxn modelId="{7F7470AC-1A77-48BD-94D9-A220C04E36CE}" type="presParOf" srcId="{978FC76D-BFA4-43C9-8B75-EF7C0927B56C}" destId="{CE58A603-8948-4360-ADDB-1CB2C9D0D423}" srcOrd="4" destOrd="0" presId="urn:microsoft.com/office/officeart/2005/8/layout/pyramid2"/>
    <dgm:cxn modelId="{702F766B-13A4-4D64-8B04-5AA38ACC7E2D}" type="presParOf" srcId="{978FC76D-BFA4-43C9-8B75-EF7C0927B56C}" destId="{04396D9E-2903-4F4F-B79C-5E20F5522E6D}" srcOrd="5" destOrd="0" presId="urn:microsoft.com/office/officeart/2005/8/layout/pyramid2"/>
    <dgm:cxn modelId="{797FE8BD-68A4-4B76-8C87-14FAF1E50767}" type="presParOf" srcId="{978FC76D-BFA4-43C9-8B75-EF7C0927B56C}" destId="{25293980-F048-4130-BDEB-7B89B7E70B7B}" srcOrd="6" destOrd="0" presId="urn:microsoft.com/office/officeart/2005/8/layout/pyramid2"/>
    <dgm:cxn modelId="{5F454427-FC3A-4E48-9B38-1FCB16A380AD}" type="presParOf" srcId="{978FC76D-BFA4-43C9-8B75-EF7C0927B56C}" destId="{E4980E59-403E-4506-A05A-30763F868D4D}" srcOrd="7" destOrd="0" presId="urn:microsoft.com/office/officeart/2005/8/layout/pyramid2"/>
    <dgm:cxn modelId="{A52AE3FC-841A-4DD4-AE6C-0C2576FC8E7D}" type="presParOf" srcId="{978FC76D-BFA4-43C9-8B75-EF7C0927B56C}" destId="{F4FD5A64-CBBD-4A0E-BC7F-D2BC7896CBF4}" srcOrd="8" destOrd="0" presId="urn:microsoft.com/office/officeart/2005/8/layout/pyramid2"/>
    <dgm:cxn modelId="{E372CDC3-6A27-4A0C-B7D3-53A6B883CC61}" type="presParOf" srcId="{978FC76D-BFA4-43C9-8B75-EF7C0927B56C}" destId="{376EBADD-5424-451B-B092-8A1DC13DDF0C}" srcOrd="9" destOrd="0" presId="urn:microsoft.com/office/officeart/2005/8/layout/pyramid2"/>
    <dgm:cxn modelId="{9FBAEC93-8E03-49E8-A6C3-EBF2322A0702}" type="presParOf" srcId="{978FC76D-BFA4-43C9-8B75-EF7C0927B56C}" destId="{E9F9B9A4-7B52-4048-BD1D-2797BF7BE4B3}" srcOrd="10" destOrd="0" presId="urn:microsoft.com/office/officeart/2005/8/layout/pyramid2"/>
    <dgm:cxn modelId="{01ED3966-E315-4E4B-9EFE-92B687161A75}" type="presParOf" srcId="{978FC76D-BFA4-43C9-8B75-EF7C0927B56C}" destId="{D5F82A8F-B0FC-4735-A557-2ECBBC95D7BF}" srcOrd="11" destOrd="0" presId="urn:microsoft.com/office/officeart/2005/8/layout/pyramid2"/>
    <dgm:cxn modelId="{E26EBB66-B921-4940-AEFB-D6841BD74D63}" type="presParOf" srcId="{978FC76D-BFA4-43C9-8B75-EF7C0927B56C}" destId="{B1B64C86-73E5-486A-9D19-3F93D10E74ED}" srcOrd="12" destOrd="0" presId="urn:microsoft.com/office/officeart/2005/8/layout/pyramid2"/>
    <dgm:cxn modelId="{4A73B688-978A-4CD7-80D6-EFA9AE37DA7D}" type="presParOf" srcId="{978FC76D-BFA4-43C9-8B75-EF7C0927B56C}" destId="{C8BA428D-7522-4012-B1BD-0BBE28368F63}" srcOrd="13" destOrd="0" presId="urn:microsoft.com/office/officeart/2005/8/layout/pyramid2"/>
    <dgm:cxn modelId="{D7A75673-0115-431C-95E1-EBC01A04A099}" type="presParOf" srcId="{978FC76D-BFA4-43C9-8B75-EF7C0927B56C}" destId="{92724645-88F2-44B9-BAED-3CB8AD8D71F2}" srcOrd="14" destOrd="0" presId="urn:microsoft.com/office/officeart/2005/8/layout/pyramid2"/>
    <dgm:cxn modelId="{7C9738D7-4A49-4626-9444-AEF789B58D5B}" type="presParOf" srcId="{978FC76D-BFA4-43C9-8B75-EF7C0927B56C}" destId="{C37F5E05-CA71-4BDC-9B5A-C5B52D7457A0}" srcOrd="15" destOrd="0" presId="urn:microsoft.com/office/officeart/2005/8/layout/pyramid2"/>
    <dgm:cxn modelId="{3D5A5F72-AE81-4FC0-92DA-2CCF717B45AE}" type="presParOf" srcId="{978FC76D-BFA4-43C9-8B75-EF7C0927B56C}" destId="{BA47A220-91C4-4748-B9D4-29D25DFAE5F6}" srcOrd="16" destOrd="0" presId="urn:microsoft.com/office/officeart/2005/8/layout/pyramid2"/>
    <dgm:cxn modelId="{7C5C3F7A-2E6F-425B-A98C-5BA7A403EC15}" type="presParOf" srcId="{978FC76D-BFA4-43C9-8B75-EF7C0927B56C}" destId="{F92C9F15-A121-4AA6-9EEB-196650EC29FF}" srcOrd="1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BB2FAF1-3154-478E-B468-44B9F85C665F}" type="doc">
      <dgm:prSet loTypeId="urn:microsoft.com/office/officeart/2005/8/layout/chevron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BA007CAA-BB65-414B-B240-5CC62E969A6B}">
      <dgm:prSet phldrT="[Текст]"/>
      <dgm:spPr>
        <a:solidFill>
          <a:srgbClr val="0066FF"/>
        </a:solidFill>
        <a:ln>
          <a:solidFill>
            <a:srgbClr val="0066FF"/>
          </a:solidFill>
        </a:ln>
      </dgm:spPr>
      <dgm:t>
        <a:bodyPr/>
        <a:lstStyle/>
        <a:p>
          <a:r>
            <a:rPr lang="ru-RU" dirty="0" smtClean="0"/>
            <a:t>*</a:t>
          </a:r>
          <a:endParaRPr lang="ru-RU" dirty="0"/>
        </a:p>
      </dgm:t>
    </dgm:pt>
    <dgm:pt modelId="{9DF1B55A-421C-40DB-8723-EC93DA111A9A}" type="parTrans" cxnId="{22ECADF8-488E-4815-8D36-1CA56941EBD5}">
      <dgm:prSet/>
      <dgm:spPr/>
      <dgm:t>
        <a:bodyPr/>
        <a:lstStyle/>
        <a:p>
          <a:endParaRPr lang="ru-RU"/>
        </a:p>
      </dgm:t>
    </dgm:pt>
    <dgm:pt modelId="{6D9DC565-AC9E-4DB4-9011-DE627C6846E1}" type="sibTrans" cxnId="{22ECADF8-488E-4815-8D36-1CA56941EBD5}">
      <dgm:prSet/>
      <dgm:spPr/>
      <dgm:t>
        <a:bodyPr/>
        <a:lstStyle/>
        <a:p>
          <a:endParaRPr lang="ru-RU"/>
        </a:p>
      </dgm:t>
    </dgm:pt>
    <dgm:pt modelId="{AC9EA53B-892E-438F-A5F1-F19A26C53816}">
      <dgm:prSet phldrT="[Текст]" custT="1"/>
      <dgm:spPr>
        <a:noFill/>
        <a:ln>
          <a:solidFill>
            <a:srgbClr val="0066FF"/>
          </a:solidFill>
        </a:ln>
      </dgm:spPr>
      <dgm:t>
        <a:bodyPr/>
        <a:lstStyle/>
        <a:p>
          <a:pPr algn="just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ЭКОЛОГО-ГИГИЕНИЧЕСКИЕ УСЛОВИЯ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BF4571EB-5474-4AF1-BDAF-1FC1DD16D1D5}" type="parTrans" cxnId="{E338DA8F-2692-41FB-8A47-9D502EB04049}">
      <dgm:prSet/>
      <dgm:spPr/>
      <dgm:t>
        <a:bodyPr/>
        <a:lstStyle/>
        <a:p>
          <a:endParaRPr lang="ru-RU"/>
        </a:p>
      </dgm:t>
    </dgm:pt>
    <dgm:pt modelId="{692BBF8F-B42A-4648-9151-5723C4E4F086}" type="sibTrans" cxnId="{E338DA8F-2692-41FB-8A47-9D502EB04049}">
      <dgm:prSet/>
      <dgm:spPr/>
      <dgm:t>
        <a:bodyPr/>
        <a:lstStyle/>
        <a:p>
          <a:endParaRPr lang="ru-RU"/>
        </a:p>
      </dgm:t>
    </dgm:pt>
    <dgm:pt modelId="{6FE3E52B-EC89-4E0E-BFC4-E683C0F0AA51}">
      <dgm:prSet phldrT="[Текст]" custT="1"/>
      <dgm:spPr>
        <a:solidFill>
          <a:srgbClr val="FF0000"/>
        </a:solidFill>
        <a:ln>
          <a:solidFill>
            <a:srgbClr val="FF0000"/>
          </a:solidFill>
        </a:ln>
      </dgm:spPr>
      <dgm:t>
        <a:bodyPr/>
        <a:lstStyle/>
        <a:p>
          <a:r>
            <a:rPr lang="ru-RU" sz="1400" dirty="0" smtClean="0"/>
            <a:t>*</a:t>
          </a:r>
          <a:endParaRPr lang="ru-RU" sz="1400" dirty="0"/>
        </a:p>
      </dgm:t>
    </dgm:pt>
    <dgm:pt modelId="{E6F517AB-4E20-4CC3-B815-06A87F7D9978}" type="parTrans" cxnId="{FD93343B-DF32-4F80-B0F0-3743DD29FF31}">
      <dgm:prSet/>
      <dgm:spPr/>
      <dgm:t>
        <a:bodyPr/>
        <a:lstStyle/>
        <a:p>
          <a:endParaRPr lang="ru-RU"/>
        </a:p>
      </dgm:t>
    </dgm:pt>
    <dgm:pt modelId="{7863C962-BCBA-49B7-B5CD-6870C0DB3DA9}" type="sibTrans" cxnId="{FD93343B-DF32-4F80-B0F0-3743DD29FF31}">
      <dgm:prSet/>
      <dgm:spPr/>
      <dgm:t>
        <a:bodyPr/>
        <a:lstStyle/>
        <a:p>
          <a:endParaRPr lang="ru-RU"/>
        </a:p>
      </dgm:t>
    </dgm:pt>
    <dgm:pt modelId="{F8905D31-40D4-4D88-A8D8-5DA8858B04BA}">
      <dgm:prSet phldrT="[Текст]" custT="1"/>
      <dgm:spPr>
        <a:solidFill>
          <a:schemeClr val="accent3">
            <a:lumMod val="20000"/>
            <a:lumOff val="80000"/>
            <a:alpha val="90000"/>
          </a:schemeClr>
        </a:solidFill>
        <a:ln>
          <a:solidFill>
            <a:srgbClr val="FF0000"/>
          </a:solidFill>
        </a:ln>
      </dgm:spPr>
      <dgm:t>
        <a:bodyPr/>
        <a:lstStyle/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ПРАВИЛЬНОЕ ПИТАНИЕ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EBEB4F33-3617-46B8-A687-737F4CD4A5FB}" type="parTrans" cxnId="{F11ACC90-2842-4720-9C0A-3AC0B15962E4}">
      <dgm:prSet/>
      <dgm:spPr/>
      <dgm:t>
        <a:bodyPr/>
        <a:lstStyle/>
        <a:p>
          <a:endParaRPr lang="ru-RU"/>
        </a:p>
      </dgm:t>
    </dgm:pt>
    <dgm:pt modelId="{54319316-1116-481F-ABF9-4706C52F363E}" type="sibTrans" cxnId="{F11ACC90-2842-4720-9C0A-3AC0B15962E4}">
      <dgm:prSet/>
      <dgm:spPr/>
      <dgm:t>
        <a:bodyPr/>
        <a:lstStyle/>
        <a:p>
          <a:endParaRPr lang="ru-RU"/>
        </a:p>
      </dgm:t>
    </dgm:pt>
    <dgm:pt modelId="{72FAF5A7-2834-4CB9-917C-B2B77FE1B335}">
      <dgm:prSet phldrT="[Текст]" custT="1"/>
      <dgm:spPr>
        <a:solidFill>
          <a:srgbClr val="FFFF00"/>
        </a:solidFill>
        <a:ln>
          <a:solidFill>
            <a:srgbClr val="FFFF00"/>
          </a:solidFill>
        </a:ln>
      </dgm:spPr>
      <dgm:t>
        <a:bodyPr/>
        <a:lstStyle/>
        <a:p>
          <a:r>
            <a:rPr lang="ru-RU" sz="1400" dirty="0" smtClean="0"/>
            <a:t>*</a:t>
          </a:r>
          <a:endParaRPr lang="ru-RU" sz="1400" dirty="0"/>
        </a:p>
      </dgm:t>
    </dgm:pt>
    <dgm:pt modelId="{FA605E5D-5077-433A-8413-667CE16E724B}" type="parTrans" cxnId="{613ED953-2572-4028-987E-332458E024E5}">
      <dgm:prSet/>
      <dgm:spPr/>
      <dgm:t>
        <a:bodyPr/>
        <a:lstStyle/>
        <a:p>
          <a:endParaRPr lang="ru-RU"/>
        </a:p>
      </dgm:t>
    </dgm:pt>
    <dgm:pt modelId="{C750A259-FDF0-4176-86BF-E88059824D6C}" type="sibTrans" cxnId="{613ED953-2572-4028-987E-332458E024E5}">
      <dgm:prSet/>
      <dgm:spPr/>
      <dgm:t>
        <a:bodyPr/>
        <a:lstStyle/>
        <a:p>
          <a:endParaRPr lang="ru-RU"/>
        </a:p>
      </dgm:t>
    </dgm:pt>
    <dgm:pt modelId="{27DE4D66-814C-47AD-BFF7-D3BBB432FA24}">
      <dgm:prSet phldrT="[Текст]" custT="1"/>
      <dgm:spPr>
        <a:solidFill>
          <a:schemeClr val="accent3">
            <a:lumMod val="20000"/>
            <a:lumOff val="80000"/>
            <a:alpha val="90000"/>
          </a:schemeClr>
        </a:solidFill>
        <a:ln>
          <a:solidFill>
            <a:srgbClr val="FFFF00"/>
          </a:solidFill>
        </a:ln>
      </dgm:spPr>
      <dgm:t>
        <a:bodyPr/>
        <a:lstStyle/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РАЦИОНАЛЬНЫЙ РАСПОРЯДОК ДНЯ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F04D7C1C-9129-46DC-AD2E-B06DC40DE6DE}" type="parTrans" cxnId="{97D632FF-14D9-4B0F-93CF-F9801E237FA5}">
      <dgm:prSet/>
      <dgm:spPr/>
      <dgm:t>
        <a:bodyPr/>
        <a:lstStyle/>
        <a:p>
          <a:endParaRPr lang="ru-RU"/>
        </a:p>
      </dgm:t>
    </dgm:pt>
    <dgm:pt modelId="{22856064-23E3-471D-BE22-8388510AE692}" type="sibTrans" cxnId="{97D632FF-14D9-4B0F-93CF-F9801E237FA5}">
      <dgm:prSet/>
      <dgm:spPr/>
      <dgm:t>
        <a:bodyPr/>
        <a:lstStyle/>
        <a:p>
          <a:endParaRPr lang="ru-RU"/>
        </a:p>
      </dgm:t>
    </dgm:pt>
    <dgm:pt modelId="{DF6A37D1-B2E6-498D-A343-77A7399A69CA}">
      <dgm:prSet custT="1"/>
      <dgm:spPr>
        <a:solidFill>
          <a:srgbClr val="00FF00"/>
        </a:solidFill>
        <a:ln>
          <a:solidFill>
            <a:srgbClr val="00FF00"/>
          </a:solidFill>
        </a:ln>
      </dgm:spPr>
      <dgm:t>
        <a:bodyPr/>
        <a:lstStyle/>
        <a:p>
          <a:r>
            <a:rPr lang="ru-RU" sz="1400" dirty="0" smtClean="0"/>
            <a:t>*</a:t>
          </a:r>
          <a:endParaRPr lang="ru-RU" sz="1400" dirty="0"/>
        </a:p>
      </dgm:t>
    </dgm:pt>
    <dgm:pt modelId="{A412AB52-326E-4ECC-97E1-5B4B1E2A28B6}" type="parTrans" cxnId="{16231865-D8DF-424A-A658-43FE5B678799}">
      <dgm:prSet/>
      <dgm:spPr/>
      <dgm:t>
        <a:bodyPr/>
        <a:lstStyle/>
        <a:p>
          <a:endParaRPr lang="ru-RU"/>
        </a:p>
      </dgm:t>
    </dgm:pt>
    <dgm:pt modelId="{56E74F8D-9DD6-4576-8CA4-2C36E605BD44}" type="sibTrans" cxnId="{16231865-D8DF-424A-A658-43FE5B678799}">
      <dgm:prSet/>
      <dgm:spPr/>
      <dgm:t>
        <a:bodyPr/>
        <a:lstStyle/>
        <a:p>
          <a:endParaRPr lang="ru-RU"/>
        </a:p>
      </dgm:t>
    </dgm:pt>
    <dgm:pt modelId="{B32D8A82-1A49-40D1-8D28-CCF4234BFA90}">
      <dgm:prSet custT="1"/>
      <dgm:spPr>
        <a:noFill/>
        <a:ln>
          <a:solidFill>
            <a:srgbClr val="00FF00"/>
          </a:solidFill>
        </a:ln>
      </dgm:spPr>
      <dgm:t>
        <a:bodyPr/>
        <a:lstStyle/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ПСИХОЛОГИЧЕСКИЙ КОМФОРТ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933B0DBD-A91F-4876-9E2A-3ED743680A9B}" type="parTrans" cxnId="{B7250BE1-DF62-4D30-B701-A1BBF46B3181}">
      <dgm:prSet/>
      <dgm:spPr/>
      <dgm:t>
        <a:bodyPr/>
        <a:lstStyle/>
        <a:p>
          <a:endParaRPr lang="ru-RU"/>
        </a:p>
      </dgm:t>
    </dgm:pt>
    <dgm:pt modelId="{CCBA297A-11CB-48EB-A9C6-CFD85B9E9439}" type="sibTrans" cxnId="{B7250BE1-DF62-4D30-B701-A1BBF46B3181}">
      <dgm:prSet/>
      <dgm:spPr/>
      <dgm:t>
        <a:bodyPr/>
        <a:lstStyle/>
        <a:p>
          <a:endParaRPr lang="ru-RU"/>
        </a:p>
      </dgm:t>
    </dgm:pt>
    <dgm:pt modelId="{DDA157CC-769F-438A-AC96-5C87A0A783B9}">
      <dgm:prSet custT="1"/>
      <dgm:spPr>
        <a:solidFill>
          <a:schemeClr val="accent3">
            <a:lumMod val="20000"/>
            <a:lumOff val="80000"/>
            <a:alpha val="90000"/>
          </a:schemeClr>
        </a:solidFill>
        <a:ln>
          <a:solidFill>
            <a:srgbClr val="00B0F0"/>
          </a:solidFill>
        </a:ln>
      </dgm:spPr>
      <dgm:t>
        <a:bodyPr/>
        <a:lstStyle/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ОПТИМАЛЬНЫЙ ДВИГАТЕЛЬНЫЙ РЕЖИМ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FCEE0247-2C52-4568-A056-9BD3A6222C33}" type="parTrans" cxnId="{D32BFFEA-472E-4E37-93AF-C7D89E1E917D}">
      <dgm:prSet/>
      <dgm:spPr/>
      <dgm:t>
        <a:bodyPr/>
        <a:lstStyle/>
        <a:p>
          <a:endParaRPr lang="ru-RU"/>
        </a:p>
      </dgm:t>
    </dgm:pt>
    <dgm:pt modelId="{28D09059-A841-4676-9D5B-7D25865AF341}" type="sibTrans" cxnId="{D32BFFEA-472E-4E37-93AF-C7D89E1E917D}">
      <dgm:prSet/>
      <dgm:spPr/>
      <dgm:t>
        <a:bodyPr/>
        <a:lstStyle/>
        <a:p>
          <a:endParaRPr lang="ru-RU"/>
        </a:p>
      </dgm:t>
    </dgm:pt>
    <dgm:pt modelId="{144C1962-7215-45F1-BAEE-658B1EA713A7}">
      <dgm:prSet/>
      <dgm:spPr>
        <a:solidFill>
          <a:srgbClr val="FF0000"/>
        </a:solidFill>
        <a:ln>
          <a:solidFill>
            <a:srgbClr val="FF0000"/>
          </a:solidFill>
        </a:ln>
      </dgm:spPr>
      <dgm:t>
        <a:bodyPr/>
        <a:lstStyle/>
        <a:p>
          <a:r>
            <a:rPr lang="ru-RU" dirty="0" smtClean="0"/>
            <a:t>*</a:t>
          </a:r>
          <a:endParaRPr lang="ru-RU" dirty="0"/>
        </a:p>
      </dgm:t>
    </dgm:pt>
    <dgm:pt modelId="{EFAD84EC-6835-40A9-813E-154A273C55F2}" type="parTrans" cxnId="{38046BEC-4E0D-4946-86B6-7BB1D2259DC8}">
      <dgm:prSet/>
      <dgm:spPr/>
      <dgm:t>
        <a:bodyPr/>
        <a:lstStyle/>
        <a:p>
          <a:endParaRPr lang="ru-RU"/>
        </a:p>
      </dgm:t>
    </dgm:pt>
    <dgm:pt modelId="{0FB2C403-EF50-43C5-884A-02FA0AB6839A}" type="sibTrans" cxnId="{38046BEC-4E0D-4946-86B6-7BB1D2259DC8}">
      <dgm:prSet/>
      <dgm:spPr/>
      <dgm:t>
        <a:bodyPr/>
        <a:lstStyle/>
        <a:p>
          <a:endParaRPr lang="ru-RU"/>
        </a:p>
      </dgm:t>
    </dgm:pt>
    <dgm:pt modelId="{E4D21118-1AFD-403C-AE62-1D20996ADBF7}">
      <dgm:prSet custT="1"/>
      <dgm:spPr>
        <a:solidFill>
          <a:schemeClr val="accent3">
            <a:lumMod val="20000"/>
            <a:lumOff val="80000"/>
            <a:alpha val="90000"/>
          </a:schemeClr>
        </a:solidFill>
        <a:ln>
          <a:solidFill>
            <a:srgbClr val="FF0000"/>
          </a:solidFill>
        </a:ln>
      </dgm:spPr>
      <dgm:t>
        <a:bodyPr/>
        <a:lstStyle/>
        <a:p>
          <a:pPr algn="just"/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АДЕКВАТНАЯ ОСОБЕННОСТЯМ ЗДОРО-ВЬЯ КАЖДОГО РЕБЕНКА СИСТЕМА ЗА-КАЛИВАНИЯ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B0A04FED-8EA0-492E-BD25-E8F7785EC6C2}" type="parTrans" cxnId="{9E13CE96-5758-46DB-B39E-9BD5F7E16AE4}">
      <dgm:prSet/>
      <dgm:spPr/>
      <dgm:t>
        <a:bodyPr/>
        <a:lstStyle/>
        <a:p>
          <a:endParaRPr lang="ru-RU"/>
        </a:p>
      </dgm:t>
    </dgm:pt>
    <dgm:pt modelId="{062B856B-33BE-4768-830C-C3D90C5CC838}" type="sibTrans" cxnId="{9E13CE96-5758-46DB-B39E-9BD5F7E16AE4}">
      <dgm:prSet/>
      <dgm:spPr/>
      <dgm:t>
        <a:bodyPr/>
        <a:lstStyle/>
        <a:p>
          <a:endParaRPr lang="ru-RU"/>
        </a:p>
      </dgm:t>
    </dgm:pt>
    <dgm:pt modelId="{FC2A2894-97EC-43C7-B73F-2D2F39206BC4}">
      <dgm:prSet custT="1"/>
      <dgm:spPr>
        <a:solidFill>
          <a:srgbClr val="00B0F0"/>
        </a:solidFill>
        <a:ln>
          <a:solidFill>
            <a:srgbClr val="00B0F0"/>
          </a:solidFill>
        </a:ln>
      </dgm:spPr>
      <dgm:t>
        <a:bodyPr/>
        <a:lstStyle/>
        <a:p>
          <a:r>
            <a:rPr lang="ru-RU" sz="1400" dirty="0" smtClean="0"/>
            <a:t>*</a:t>
          </a:r>
          <a:endParaRPr lang="ru-RU" sz="1400" dirty="0"/>
        </a:p>
      </dgm:t>
    </dgm:pt>
    <dgm:pt modelId="{9B9CB514-EE05-4E28-A447-AB1E30690E76}" type="sibTrans" cxnId="{6D42D309-03B1-4793-B6C7-C05F6EA32828}">
      <dgm:prSet/>
      <dgm:spPr/>
      <dgm:t>
        <a:bodyPr/>
        <a:lstStyle/>
        <a:p>
          <a:endParaRPr lang="ru-RU"/>
        </a:p>
      </dgm:t>
    </dgm:pt>
    <dgm:pt modelId="{03E211DA-4DE1-4532-B8FE-300E9C12CAD1}" type="parTrans" cxnId="{6D42D309-03B1-4793-B6C7-C05F6EA32828}">
      <dgm:prSet/>
      <dgm:spPr/>
      <dgm:t>
        <a:bodyPr/>
        <a:lstStyle/>
        <a:p>
          <a:endParaRPr lang="ru-RU"/>
        </a:p>
      </dgm:t>
    </dgm:pt>
    <dgm:pt modelId="{D5276D95-C0CF-4D9D-8933-E579601109AD}" type="pres">
      <dgm:prSet presAssocID="{CBB2FAF1-3154-478E-B468-44B9F85C665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979C317-5FC5-41EA-8FE3-621E6BB8599F}" type="pres">
      <dgm:prSet presAssocID="{BA007CAA-BB65-414B-B240-5CC62E969A6B}" presName="composite" presStyleCnt="0"/>
      <dgm:spPr/>
    </dgm:pt>
    <dgm:pt modelId="{A64B2BB4-659B-488B-A718-D93FC98BDA70}" type="pres">
      <dgm:prSet presAssocID="{BA007CAA-BB65-414B-B240-5CC62E969A6B}" presName="parentText" presStyleLbl="align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0A54FD-A2B8-4DF9-A9A0-9553E97408D5}" type="pres">
      <dgm:prSet presAssocID="{BA007CAA-BB65-414B-B240-5CC62E969A6B}" presName="descendantText" presStyleLbl="alignAcc1" presStyleIdx="0" presStyleCnt="6" custScaleY="1246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9CA6F8-6AC2-42E0-91FF-B69CA68B71C8}" type="pres">
      <dgm:prSet presAssocID="{6D9DC565-AC9E-4DB4-9011-DE627C6846E1}" presName="sp" presStyleCnt="0"/>
      <dgm:spPr/>
    </dgm:pt>
    <dgm:pt modelId="{6DD612F1-721E-4950-B12A-52FBFD2DECFA}" type="pres">
      <dgm:prSet presAssocID="{6FE3E52B-EC89-4E0E-BFC4-E683C0F0AA51}" presName="composite" presStyleCnt="0"/>
      <dgm:spPr/>
    </dgm:pt>
    <dgm:pt modelId="{DD59E40D-839D-463F-BA47-DF161756699A}" type="pres">
      <dgm:prSet presAssocID="{6FE3E52B-EC89-4E0E-BFC4-E683C0F0AA51}" presName="parentText" presStyleLbl="align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767E98-1AC4-4EE4-BDDA-EEBCBC824C61}" type="pres">
      <dgm:prSet presAssocID="{6FE3E52B-EC89-4E0E-BFC4-E683C0F0AA51}" presName="descendantText" presStyleLbl="alignAcc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49A9A2-1362-4609-BDD0-7BCB97E5D40D}" type="pres">
      <dgm:prSet presAssocID="{7863C962-BCBA-49B7-B5CD-6870C0DB3DA9}" presName="sp" presStyleCnt="0"/>
      <dgm:spPr/>
    </dgm:pt>
    <dgm:pt modelId="{FFFD215E-F916-476C-84D5-22D56B52CF2C}" type="pres">
      <dgm:prSet presAssocID="{DF6A37D1-B2E6-498D-A343-77A7399A69CA}" presName="composite" presStyleCnt="0"/>
      <dgm:spPr/>
    </dgm:pt>
    <dgm:pt modelId="{515B5664-1863-485F-87C6-244FD4E91A4F}" type="pres">
      <dgm:prSet presAssocID="{DF6A37D1-B2E6-498D-A343-77A7399A69CA}" presName="parentText" presStyleLbl="align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83CCEC-2375-42AB-B2CC-759A929EE5AA}" type="pres">
      <dgm:prSet presAssocID="{DF6A37D1-B2E6-498D-A343-77A7399A69CA}" presName="descendantText" presStyleLbl="alignAcc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FB77BE-BAA3-4BDD-9D69-EBF584389135}" type="pres">
      <dgm:prSet presAssocID="{56E74F8D-9DD6-4576-8CA4-2C36E605BD44}" presName="sp" presStyleCnt="0"/>
      <dgm:spPr/>
    </dgm:pt>
    <dgm:pt modelId="{3546746B-D927-4AC9-949B-16F614DAAB3A}" type="pres">
      <dgm:prSet presAssocID="{72FAF5A7-2834-4CB9-917C-B2B77FE1B335}" presName="composite" presStyleCnt="0"/>
      <dgm:spPr/>
    </dgm:pt>
    <dgm:pt modelId="{58E45BEE-4DCB-43D5-B440-38EED7D72319}" type="pres">
      <dgm:prSet presAssocID="{72FAF5A7-2834-4CB9-917C-B2B77FE1B335}" presName="parentText" presStyleLbl="align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055648-82EA-43F7-A65A-7DC856DF019B}" type="pres">
      <dgm:prSet presAssocID="{72FAF5A7-2834-4CB9-917C-B2B77FE1B335}" presName="descendantText" presStyleLbl="alignAcc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ADD349-6317-4CDA-A8ED-58D31D73370F}" type="pres">
      <dgm:prSet presAssocID="{C750A259-FDF0-4176-86BF-E88059824D6C}" presName="sp" presStyleCnt="0"/>
      <dgm:spPr/>
    </dgm:pt>
    <dgm:pt modelId="{C3E47465-E083-4F1B-ACE8-A6A7885EB50B}" type="pres">
      <dgm:prSet presAssocID="{FC2A2894-97EC-43C7-B73F-2D2F39206BC4}" presName="composite" presStyleCnt="0"/>
      <dgm:spPr/>
    </dgm:pt>
    <dgm:pt modelId="{E02E855F-0BD9-4930-BAC5-8FBAA86FA5B9}" type="pres">
      <dgm:prSet presAssocID="{FC2A2894-97EC-43C7-B73F-2D2F39206BC4}" presName="parentText" presStyleLbl="align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1E3237-2100-4071-8E94-B960E8543A2F}" type="pres">
      <dgm:prSet presAssocID="{FC2A2894-97EC-43C7-B73F-2D2F39206BC4}" presName="descendantText" presStyleLbl="alignAcc1" presStyleIdx="4" presStyleCnt="6" custScaleY="115125" custLinFactNeighborX="-863" custLinFactNeighborY="-35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A1D765-3458-4F71-9380-092E056A42BC}" type="pres">
      <dgm:prSet presAssocID="{9B9CB514-EE05-4E28-A447-AB1E30690E76}" presName="sp" presStyleCnt="0"/>
      <dgm:spPr/>
    </dgm:pt>
    <dgm:pt modelId="{F3812AB0-9EDE-4B4B-8D89-82A3A63F13BF}" type="pres">
      <dgm:prSet presAssocID="{144C1962-7215-45F1-BAEE-658B1EA713A7}" presName="composite" presStyleCnt="0"/>
      <dgm:spPr/>
    </dgm:pt>
    <dgm:pt modelId="{22F4F107-CCF1-4902-B22C-BA20E5718ACE}" type="pres">
      <dgm:prSet presAssocID="{144C1962-7215-45F1-BAEE-658B1EA713A7}" presName="parentText" presStyleLbl="align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6B0E81-7118-4D22-B885-E21D9BA03539}" type="pres">
      <dgm:prSet presAssocID="{144C1962-7215-45F1-BAEE-658B1EA713A7}" presName="descendantText" presStyleLbl="alignAcc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27E7E4E-CC7B-4A76-8251-126584113502}" type="presOf" srcId="{E4D21118-1AFD-403C-AE62-1D20996ADBF7}" destId="{FC6B0E81-7118-4D22-B885-E21D9BA03539}" srcOrd="0" destOrd="0" presId="urn:microsoft.com/office/officeart/2005/8/layout/chevron2"/>
    <dgm:cxn modelId="{22ECADF8-488E-4815-8D36-1CA56941EBD5}" srcId="{CBB2FAF1-3154-478E-B468-44B9F85C665F}" destId="{BA007CAA-BB65-414B-B240-5CC62E969A6B}" srcOrd="0" destOrd="0" parTransId="{9DF1B55A-421C-40DB-8723-EC93DA111A9A}" sibTransId="{6D9DC565-AC9E-4DB4-9011-DE627C6846E1}"/>
    <dgm:cxn modelId="{38046BEC-4E0D-4946-86B6-7BB1D2259DC8}" srcId="{CBB2FAF1-3154-478E-B468-44B9F85C665F}" destId="{144C1962-7215-45F1-BAEE-658B1EA713A7}" srcOrd="5" destOrd="0" parTransId="{EFAD84EC-6835-40A9-813E-154A273C55F2}" sibTransId="{0FB2C403-EF50-43C5-884A-02FA0AB6839A}"/>
    <dgm:cxn modelId="{4129732C-2CAD-43CF-9D2C-F170F59CAD53}" type="presOf" srcId="{AC9EA53B-892E-438F-A5F1-F19A26C53816}" destId="{7E0A54FD-A2B8-4DF9-A9A0-9553E97408D5}" srcOrd="0" destOrd="0" presId="urn:microsoft.com/office/officeart/2005/8/layout/chevron2"/>
    <dgm:cxn modelId="{816FBC9E-8C44-4B03-A0CB-60E5C56D5F34}" type="presOf" srcId="{144C1962-7215-45F1-BAEE-658B1EA713A7}" destId="{22F4F107-CCF1-4902-B22C-BA20E5718ACE}" srcOrd="0" destOrd="0" presId="urn:microsoft.com/office/officeart/2005/8/layout/chevron2"/>
    <dgm:cxn modelId="{5A60F7D8-50A9-442E-BBD9-274702D4CD20}" type="presOf" srcId="{DDA157CC-769F-438A-AC96-5C87A0A783B9}" destId="{431E3237-2100-4071-8E94-B960E8543A2F}" srcOrd="0" destOrd="0" presId="urn:microsoft.com/office/officeart/2005/8/layout/chevron2"/>
    <dgm:cxn modelId="{FD93343B-DF32-4F80-B0F0-3743DD29FF31}" srcId="{CBB2FAF1-3154-478E-B468-44B9F85C665F}" destId="{6FE3E52B-EC89-4E0E-BFC4-E683C0F0AA51}" srcOrd="1" destOrd="0" parTransId="{E6F517AB-4E20-4CC3-B815-06A87F7D9978}" sibTransId="{7863C962-BCBA-49B7-B5CD-6870C0DB3DA9}"/>
    <dgm:cxn modelId="{97D632FF-14D9-4B0F-93CF-F9801E237FA5}" srcId="{72FAF5A7-2834-4CB9-917C-B2B77FE1B335}" destId="{27DE4D66-814C-47AD-BFF7-D3BBB432FA24}" srcOrd="0" destOrd="0" parTransId="{F04D7C1C-9129-46DC-AD2E-B06DC40DE6DE}" sibTransId="{22856064-23E3-471D-BE22-8388510AE692}"/>
    <dgm:cxn modelId="{3F0586F9-B98D-4E17-9757-179BC155F517}" type="presOf" srcId="{BA007CAA-BB65-414B-B240-5CC62E969A6B}" destId="{A64B2BB4-659B-488B-A718-D93FC98BDA70}" srcOrd="0" destOrd="0" presId="urn:microsoft.com/office/officeart/2005/8/layout/chevron2"/>
    <dgm:cxn modelId="{16231865-D8DF-424A-A658-43FE5B678799}" srcId="{CBB2FAF1-3154-478E-B468-44B9F85C665F}" destId="{DF6A37D1-B2E6-498D-A343-77A7399A69CA}" srcOrd="2" destOrd="0" parTransId="{A412AB52-326E-4ECC-97E1-5B4B1E2A28B6}" sibTransId="{56E74F8D-9DD6-4576-8CA4-2C36E605BD44}"/>
    <dgm:cxn modelId="{613ED953-2572-4028-987E-332458E024E5}" srcId="{CBB2FAF1-3154-478E-B468-44B9F85C665F}" destId="{72FAF5A7-2834-4CB9-917C-B2B77FE1B335}" srcOrd="3" destOrd="0" parTransId="{FA605E5D-5077-433A-8413-667CE16E724B}" sibTransId="{C750A259-FDF0-4176-86BF-E88059824D6C}"/>
    <dgm:cxn modelId="{3AB43F1B-0D6A-4071-A501-EC1B0028D090}" type="presOf" srcId="{FC2A2894-97EC-43C7-B73F-2D2F39206BC4}" destId="{E02E855F-0BD9-4930-BAC5-8FBAA86FA5B9}" srcOrd="0" destOrd="0" presId="urn:microsoft.com/office/officeart/2005/8/layout/chevron2"/>
    <dgm:cxn modelId="{F11ACC90-2842-4720-9C0A-3AC0B15962E4}" srcId="{6FE3E52B-EC89-4E0E-BFC4-E683C0F0AA51}" destId="{F8905D31-40D4-4D88-A8D8-5DA8858B04BA}" srcOrd="0" destOrd="0" parTransId="{EBEB4F33-3617-46B8-A687-737F4CD4A5FB}" sibTransId="{54319316-1116-481F-ABF9-4706C52F363E}"/>
    <dgm:cxn modelId="{CFE5041D-5D34-4C94-A78A-69AFFEF5FFF0}" type="presOf" srcId="{6FE3E52B-EC89-4E0E-BFC4-E683C0F0AA51}" destId="{DD59E40D-839D-463F-BA47-DF161756699A}" srcOrd="0" destOrd="0" presId="urn:microsoft.com/office/officeart/2005/8/layout/chevron2"/>
    <dgm:cxn modelId="{5A97B1B3-455F-4ED1-B200-67010041A659}" type="presOf" srcId="{72FAF5A7-2834-4CB9-917C-B2B77FE1B335}" destId="{58E45BEE-4DCB-43D5-B440-38EED7D72319}" srcOrd="0" destOrd="0" presId="urn:microsoft.com/office/officeart/2005/8/layout/chevron2"/>
    <dgm:cxn modelId="{5409FC4E-08F0-46E5-97C3-586500948398}" type="presOf" srcId="{B32D8A82-1A49-40D1-8D28-CCF4234BFA90}" destId="{FD83CCEC-2375-42AB-B2CC-759A929EE5AA}" srcOrd="0" destOrd="0" presId="urn:microsoft.com/office/officeart/2005/8/layout/chevron2"/>
    <dgm:cxn modelId="{6D42D309-03B1-4793-B6C7-C05F6EA32828}" srcId="{CBB2FAF1-3154-478E-B468-44B9F85C665F}" destId="{FC2A2894-97EC-43C7-B73F-2D2F39206BC4}" srcOrd="4" destOrd="0" parTransId="{03E211DA-4DE1-4532-B8FE-300E9C12CAD1}" sibTransId="{9B9CB514-EE05-4E28-A447-AB1E30690E76}"/>
    <dgm:cxn modelId="{9E13CE96-5758-46DB-B39E-9BD5F7E16AE4}" srcId="{144C1962-7215-45F1-BAEE-658B1EA713A7}" destId="{E4D21118-1AFD-403C-AE62-1D20996ADBF7}" srcOrd="0" destOrd="0" parTransId="{B0A04FED-8EA0-492E-BD25-E8F7785EC6C2}" sibTransId="{062B856B-33BE-4768-830C-C3D90C5CC838}"/>
    <dgm:cxn modelId="{42A0A12D-F1EA-4A3D-BA61-63B52058FBC8}" type="presOf" srcId="{CBB2FAF1-3154-478E-B468-44B9F85C665F}" destId="{D5276D95-C0CF-4D9D-8933-E579601109AD}" srcOrd="0" destOrd="0" presId="urn:microsoft.com/office/officeart/2005/8/layout/chevron2"/>
    <dgm:cxn modelId="{E338DA8F-2692-41FB-8A47-9D502EB04049}" srcId="{BA007CAA-BB65-414B-B240-5CC62E969A6B}" destId="{AC9EA53B-892E-438F-A5F1-F19A26C53816}" srcOrd="0" destOrd="0" parTransId="{BF4571EB-5474-4AF1-BDAF-1FC1DD16D1D5}" sibTransId="{692BBF8F-B42A-4648-9151-5723C4E4F086}"/>
    <dgm:cxn modelId="{37F87E0A-0EFE-4AAF-B0FF-61680AA6DAA9}" type="presOf" srcId="{F8905D31-40D4-4D88-A8D8-5DA8858B04BA}" destId="{FE767E98-1AC4-4EE4-BDDA-EEBCBC824C61}" srcOrd="0" destOrd="0" presId="urn:microsoft.com/office/officeart/2005/8/layout/chevron2"/>
    <dgm:cxn modelId="{B7250BE1-DF62-4D30-B701-A1BBF46B3181}" srcId="{DF6A37D1-B2E6-498D-A343-77A7399A69CA}" destId="{B32D8A82-1A49-40D1-8D28-CCF4234BFA90}" srcOrd="0" destOrd="0" parTransId="{933B0DBD-A91F-4876-9E2A-3ED743680A9B}" sibTransId="{CCBA297A-11CB-48EB-A9C6-CFD85B9E9439}"/>
    <dgm:cxn modelId="{D32BFFEA-472E-4E37-93AF-C7D89E1E917D}" srcId="{FC2A2894-97EC-43C7-B73F-2D2F39206BC4}" destId="{DDA157CC-769F-438A-AC96-5C87A0A783B9}" srcOrd="0" destOrd="0" parTransId="{FCEE0247-2C52-4568-A056-9BD3A6222C33}" sibTransId="{28D09059-A841-4676-9D5B-7D25865AF341}"/>
    <dgm:cxn modelId="{829FD310-BCCD-4CD8-BAC1-4535930C065E}" type="presOf" srcId="{DF6A37D1-B2E6-498D-A343-77A7399A69CA}" destId="{515B5664-1863-485F-87C6-244FD4E91A4F}" srcOrd="0" destOrd="0" presId="urn:microsoft.com/office/officeart/2005/8/layout/chevron2"/>
    <dgm:cxn modelId="{8E5E409D-CCD2-4427-8DC2-E26AE0631E05}" type="presOf" srcId="{27DE4D66-814C-47AD-BFF7-D3BBB432FA24}" destId="{5F055648-82EA-43F7-A65A-7DC856DF019B}" srcOrd="0" destOrd="0" presId="urn:microsoft.com/office/officeart/2005/8/layout/chevron2"/>
    <dgm:cxn modelId="{23CA2A7C-4A68-4900-88FA-4657DD3D2B9A}" type="presParOf" srcId="{D5276D95-C0CF-4D9D-8933-E579601109AD}" destId="{B979C317-5FC5-41EA-8FE3-621E6BB8599F}" srcOrd="0" destOrd="0" presId="urn:microsoft.com/office/officeart/2005/8/layout/chevron2"/>
    <dgm:cxn modelId="{19BE9103-417A-4862-A723-53FB891A9F2C}" type="presParOf" srcId="{B979C317-5FC5-41EA-8FE3-621E6BB8599F}" destId="{A64B2BB4-659B-488B-A718-D93FC98BDA70}" srcOrd="0" destOrd="0" presId="urn:microsoft.com/office/officeart/2005/8/layout/chevron2"/>
    <dgm:cxn modelId="{9259A7B1-6655-4B09-A677-E184B9E42481}" type="presParOf" srcId="{B979C317-5FC5-41EA-8FE3-621E6BB8599F}" destId="{7E0A54FD-A2B8-4DF9-A9A0-9553E97408D5}" srcOrd="1" destOrd="0" presId="urn:microsoft.com/office/officeart/2005/8/layout/chevron2"/>
    <dgm:cxn modelId="{74E43308-8C88-49B0-A74F-E0906DA050A2}" type="presParOf" srcId="{D5276D95-C0CF-4D9D-8933-E579601109AD}" destId="{779CA6F8-6AC2-42E0-91FF-B69CA68B71C8}" srcOrd="1" destOrd="0" presId="urn:microsoft.com/office/officeart/2005/8/layout/chevron2"/>
    <dgm:cxn modelId="{ACE61743-5C56-4BF7-A67E-2B10778345A9}" type="presParOf" srcId="{D5276D95-C0CF-4D9D-8933-E579601109AD}" destId="{6DD612F1-721E-4950-B12A-52FBFD2DECFA}" srcOrd="2" destOrd="0" presId="urn:microsoft.com/office/officeart/2005/8/layout/chevron2"/>
    <dgm:cxn modelId="{42BE5721-6F68-40B4-A841-F8E1FCEED3DF}" type="presParOf" srcId="{6DD612F1-721E-4950-B12A-52FBFD2DECFA}" destId="{DD59E40D-839D-463F-BA47-DF161756699A}" srcOrd="0" destOrd="0" presId="urn:microsoft.com/office/officeart/2005/8/layout/chevron2"/>
    <dgm:cxn modelId="{D8D2019F-62D4-44CA-9492-61692315B31C}" type="presParOf" srcId="{6DD612F1-721E-4950-B12A-52FBFD2DECFA}" destId="{FE767E98-1AC4-4EE4-BDDA-EEBCBC824C61}" srcOrd="1" destOrd="0" presId="urn:microsoft.com/office/officeart/2005/8/layout/chevron2"/>
    <dgm:cxn modelId="{F1368D3D-22B9-49EB-99E9-5378D06A25E9}" type="presParOf" srcId="{D5276D95-C0CF-4D9D-8933-E579601109AD}" destId="{ED49A9A2-1362-4609-BDD0-7BCB97E5D40D}" srcOrd="3" destOrd="0" presId="urn:microsoft.com/office/officeart/2005/8/layout/chevron2"/>
    <dgm:cxn modelId="{BF5D1497-A79B-4A6F-8903-1EE4CC71555F}" type="presParOf" srcId="{D5276D95-C0CF-4D9D-8933-E579601109AD}" destId="{FFFD215E-F916-476C-84D5-22D56B52CF2C}" srcOrd="4" destOrd="0" presId="urn:microsoft.com/office/officeart/2005/8/layout/chevron2"/>
    <dgm:cxn modelId="{FFC56B91-DAAE-43A1-90FE-04D1A30C0B2E}" type="presParOf" srcId="{FFFD215E-F916-476C-84D5-22D56B52CF2C}" destId="{515B5664-1863-485F-87C6-244FD4E91A4F}" srcOrd="0" destOrd="0" presId="urn:microsoft.com/office/officeart/2005/8/layout/chevron2"/>
    <dgm:cxn modelId="{15CDBADA-C34C-4001-AA90-5572D05EE6A9}" type="presParOf" srcId="{FFFD215E-F916-476C-84D5-22D56B52CF2C}" destId="{FD83CCEC-2375-42AB-B2CC-759A929EE5AA}" srcOrd="1" destOrd="0" presId="urn:microsoft.com/office/officeart/2005/8/layout/chevron2"/>
    <dgm:cxn modelId="{DE60AB51-74C3-49D3-A3C1-5607A244653B}" type="presParOf" srcId="{D5276D95-C0CF-4D9D-8933-E579601109AD}" destId="{ADFB77BE-BAA3-4BDD-9D69-EBF584389135}" srcOrd="5" destOrd="0" presId="urn:microsoft.com/office/officeart/2005/8/layout/chevron2"/>
    <dgm:cxn modelId="{58FC7970-59B3-4B2C-A3C1-7E53A9D32275}" type="presParOf" srcId="{D5276D95-C0CF-4D9D-8933-E579601109AD}" destId="{3546746B-D927-4AC9-949B-16F614DAAB3A}" srcOrd="6" destOrd="0" presId="urn:microsoft.com/office/officeart/2005/8/layout/chevron2"/>
    <dgm:cxn modelId="{99240413-C41E-49E1-AEDD-76288B6DEA9E}" type="presParOf" srcId="{3546746B-D927-4AC9-949B-16F614DAAB3A}" destId="{58E45BEE-4DCB-43D5-B440-38EED7D72319}" srcOrd="0" destOrd="0" presId="urn:microsoft.com/office/officeart/2005/8/layout/chevron2"/>
    <dgm:cxn modelId="{D28D32F3-7E6E-490E-9177-84C75DD28CEF}" type="presParOf" srcId="{3546746B-D927-4AC9-949B-16F614DAAB3A}" destId="{5F055648-82EA-43F7-A65A-7DC856DF019B}" srcOrd="1" destOrd="0" presId="urn:microsoft.com/office/officeart/2005/8/layout/chevron2"/>
    <dgm:cxn modelId="{7BEDE6FE-4FEF-4846-BCDA-500240EA77EE}" type="presParOf" srcId="{D5276D95-C0CF-4D9D-8933-E579601109AD}" destId="{66ADD349-6317-4CDA-A8ED-58D31D73370F}" srcOrd="7" destOrd="0" presId="urn:microsoft.com/office/officeart/2005/8/layout/chevron2"/>
    <dgm:cxn modelId="{FA4BF110-1ACF-4298-8500-89B535A1EEDA}" type="presParOf" srcId="{D5276D95-C0CF-4D9D-8933-E579601109AD}" destId="{C3E47465-E083-4F1B-ACE8-A6A7885EB50B}" srcOrd="8" destOrd="0" presId="urn:microsoft.com/office/officeart/2005/8/layout/chevron2"/>
    <dgm:cxn modelId="{326DBEDF-AD2C-412F-B325-1FD96B9E7F9C}" type="presParOf" srcId="{C3E47465-E083-4F1B-ACE8-A6A7885EB50B}" destId="{E02E855F-0BD9-4930-BAC5-8FBAA86FA5B9}" srcOrd="0" destOrd="0" presId="urn:microsoft.com/office/officeart/2005/8/layout/chevron2"/>
    <dgm:cxn modelId="{15063D38-8CBC-4E39-9761-A52008550573}" type="presParOf" srcId="{C3E47465-E083-4F1B-ACE8-A6A7885EB50B}" destId="{431E3237-2100-4071-8E94-B960E8543A2F}" srcOrd="1" destOrd="0" presId="urn:microsoft.com/office/officeart/2005/8/layout/chevron2"/>
    <dgm:cxn modelId="{A9033FDC-9CDD-46EC-ABBA-A0A3C7838925}" type="presParOf" srcId="{D5276D95-C0CF-4D9D-8933-E579601109AD}" destId="{9FA1D765-3458-4F71-9380-092E056A42BC}" srcOrd="9" destOrd="0" presId="urn:microsoft.com/office/officeart/2005/8/layout/chevron2"/>
    <dgm:cxn modelId="{329BDB0B-C551-448D-8867-37A179237CA8}" type="presParOf" srcId="{D5276D95-C0CF-4D9D-8933-E579601109AD}" destId="{F3812AB0-9EDE-4B4B-8D89-82A3A63F13BF}" srcOrd="10" destOrd="0" presId="urn:microsoft.com/office/officeart/2005/8/layout/chevron2"/>
    <dgm:cxn modelId="{DE148279-A5CF-4279-8723-900C9C414607}" type="presParOf" srcId="{F3812AB0-9EDE-4B4B-8D89-82A3A63F13BF}" destId="{22F4F107-CCF1-4902-B22C-BA20E5718ACE}" srcOrd="0" destOrd="0" presId="urn:microsoft.com/office/officeart/2005/8/layout/chevron2"/>
    <dgm:cxn modelId="{49235B48-1AA4-4B70-AB7A-8A66B8D51452}" type="presParOf" srcId="{F3812AB0-9EDE-4B4B-8D89-82A3A63F13BF}" destId="{FC6B0E81-7118-4D22-B885-E21D9BA0353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1001930-7C72-4407-A2CF-664159ECFB19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BEC839C-94F8-4F6F-B372-1424AEB11248}">
      <dgm:prSet phldrT="[Текст]" custT="1"/>
      <dgm:spPr>
        <a:solidFill>
          <a:srgbClr val="00FF00"/>
        </a:solidFill>
      </dgm:spPr>
      <dgm:t>
        <a:bodyPr/>
        <a:lstStyle/>
        <a:p>
          <a:pPr algn="just"/>
          <a:r>
            <a:rPr lang="ru-RU" sz="1500" b="1" cap="all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СОЗДАНИЕ ВОКРУГ РЕБЕНКА ОБРАЗОВАТЕЛЬ-НОЙ СРЕДЫ, НАПОЛНЕННОЙ ТЕРМИНАМИ, СИМВОЛАМИ, АТРИБУТАМИ, ТРАДИЦИЯМИ ЗОЖ</a:t>
          </a:r>
          <a:endParaRPr lang="ru-RU" sz="1500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B13216C-9F8C-49EF-A93A-5220D72FCF29}" type="parTrans" cxnId="{A41478F0-127F-428F-A2FB-619EDB4A9A9E}">
      <dgm:prSet/>
      <dgm:spPr/>
      <dgm:t>
        <a:bodyPr/>
        <a:lstStyle/>
        <a:p>
          <a:endParaRPr lang="ru-RU"/>
        </a:p>
      </dgm:t>
    </dgm:pt>
    <dgm:pt modelId="{BFC47B0C-3F9D-4C1A-94B9-01381941C7CD}" type="sibTrans" cxnId="{A41478F0-127F-428F-A2FB-619EDB4A9A9E}">
      <dgm:prSet/>
      <dgm:spPr>
        <a:solidFill>
          <a:srgbClr val="EC149F">
            <a:alpha val="90000"/>
          </a:srgbClr>
        </a:solidFill>
      </dgm:spPr>
      <dgm:t>
        <a:bodyPr/>
        <a:lstStyle/>
        <a:p>
          <a:endParaRPr lang="ru-RU"/>
        </a:p>
      </dgm:t>
    </dgm:pt>
    <dgm:pt modelId="{F0A67CEC-7D1E-4456-9A0D-1815444F4F2E}">
      <dgm:prSet phldrT="[Текст]"/>
      <dgm:spPr>
        <a:solidFill>
          <a:srgbClr val="F6EB0A"/>
        </a:solidFill>
      </dgm:spPr>
      <dgm:t>
        <a:bodyPr/>
        <a:lstStyle/>
        <a:p>
          <a:pPr algn="just"/>
          <a:r>
            <a:rPr lang="ru-RU" b="1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НАЛИЧИЕ В БЛИЖАЙШЕМ ОКРУЖЕНИИ ДО-ШКОЛЬНИКА ЛЮДЕЙ, ВЕДУЩИХ ЗДОРОВЫЙ ОБРАЗ ЖИЗНИ</a:t>
          </a:r>
          <a:endParaRPr lang="ru-RU" b="1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90F4838-9CAB-4DFF-A431-FF97AB3CD7B8}" type="parTrans" cxnId="{E9317012-948C-49F3-8A38-DE1162962859}">
      <dgm:prSet/>
      <dgm:spPr/>
      <dgm:t>
        <a:bodyPr/>
        <a:lstStyle/>
        <a:p>
          <a:endParaRPr lang="ru-RU"/>
        </a:p>
      </dgm:t>
    </dgm:pt>
    <dgm:pt modelId="{813DDAEE-FCA3-4BA8-87E4-A515D70FEC0C}" type="sibTrans" cxnId="{E9317012-948C-49F3-8A38-DE1162962859}">
      <dgm:prSet/>
      <dgm:spPr>
        <a:solidFill>
          <a:srgbClr val="EC149F">
            <a:alpha val="90000"/>
          </a:srgbClr>
        </a:solidFill>
      </dgm:spPr>
      <dgm:t>
        <a:bodyPr/>
        <a:lstStyle/>
        <a:p>
          <a:endParaRPr lang="ru-RU"/>
        </a:p>
      </dgm:t>
    </dgm:pt>
    <dgm:pt modelId="{ADA7F9C4-3AF3-4F5B-B0FC-1FFD26973408}">
      <dgm:prSet phldrT="[Текст]" phldr="1"/>
      <dgm:spPr>
        <a:solidFill>
          <a:srgbClr val="EC149F"/>
        </a:solidFill>
      </dgm:spPr>
      <dgm:t>
        <a:bodyPr/>
        <a:lstStyle/>
        <a:p>
          <a:endParaRPr lang="ru-RU" dirty="0"/>
        </a:p>
      </dgm:t>
    </dgm:pt>
    <dgm:pt modelId="{9F59526A-2736-488D-AD2C-4C2C2BEE08FB}" type="parTrans" cxnId="{6C7E9123-EDB2-471D-96E4-5BE979C62AC5}">
      <dgm:prSet/>
      <dgm:spPr/>
      <dgm:t>
        <a:bodyPr/>
        <a:lstStyle/>
        <a:p>
          <a:endParaRPr lang="ru-RU"/>
        </a:p>
      </dgm:t>
    </dgm:pt>
    <dgm:pt modelId="{606FA47D-A034-4A0A-8CF7-93B124D19CF5}" type="sibTrans" cxnId="{6C7E9123-EDB2-471D-96E4-5BE979C62AC5}">
      <dgm:prSet/>
      <dgm:spPr/>
      <dgm:t>
        <a:bodyPr/>
        <a:lstStyle/>
        <a:p>
          <a:endParaRPr lang="ru-RU"/>
        </a:p>
      </dgm:t>
    </dgm:pt>
    <dgm:pt modelId="{A1F937EA-70F8-4D88-ADC4-7F6B5A5CDBE6}">
      <dgm:prSet/>
      <dgm:spPr>
        <a:solidFill>
          <a:srgbClr val="FF0000"/>
        </a:solidFill>
      </dgm:spPr>
      <dgm:t>
        <a:bodyPr/>
        <a:lstStyle/>
        <a:p>
          <a:pPr algn="just"/>
          <a:r>
            <a:rPr lang="ru-RU" b="1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ФОРМИРОВАНИЕ АКТИВНОЙ ПОЗИЦИИ РЕБЕН-КА В ОСВОЕНИИ ЗНАНИЙ, УМЕНИЙ И НАВЫКОВ ВАЛЕОЛОГИЧЕСКОГО ХАРАКТЕРА</a:t>
          </a:r>
          <a:endParaRPr lang="ru-RU" b="1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C18A7794-EDC4-4517-BA8F-4555B3EEA9C9}" type="parTrans" cxnId="{D91E5709-6F29-4D57-AD0E-28137501B4E4}">
      <dgm:prSet/>
      <dgm:spPr/>
      <dgm:t>
        <a:bodyPr/>
        <a:lstStyle/>
        <a:p>
          <a:endParaRPr lang="ru-RU"/>
        </a:p>
      </dgm:t>
    </dgm:pt>
    <dgm:pt modelId="{8FDCCFB9-E640-4A19-92AF-FDCC3392129B}" type="sibTrans" cxnId="{D91E5709-6F29-4D57-AD0E-28137501B4E4}">
      <dgm:prSet/>
      <dgm:spPr>
        <a:solidFill>
          <a:srgbClr val="EC149F">
            <a:alpha val="90000"/>
          </a:srgbClr>
        </a:solidFill>
      </dgm:spPr>
      <dgm:t>
        <a:bodyPr/>
        <a:lstStyle/>
        <a:p>
          <a:endParaRPr lang="ru-RU"/>
        </a:p>
      </dgm:t>
    </dgm:pt>
    <dgm:pt modelId="{39AC28C1-10BB-4292-A68F-9EF19204874D}">
      <dgm:prSet custT="1"/>
      <dgm:spPr>
        <a:solidFill>
          <a:srgbClr val="00B0F0"/>
        </a:solidFill>
      </dgm:spPr>
      <dgm:t>
        <a:bodyPr/>
        <a:lstStyle/>
        <a:p>
          <a:pPr algn="just"/>
          <a:r>
            <a:rPr lang="ru-RU" sz="1500" b="1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УЧЕТ ИНДИВИДУАЛЬНЫХ ПСИХОФИЗИОЛО-ГИЧЕСКИХ И ТИПОЛОГИЧЕСКИХ ОСОБЕННОС-ТЕЙ ДЕТЕЙ ПРИ ОРГАНИЗАЦИИ ЗАНЯТИЙ ОЗДО-РОВИТЕЛЬНОЙ НАПРАВЛЕННОСТИ</a:t>
          </a:r>
          <a:endParaRPr lang="ru-RU" sz="1500" b="1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6298508-C296-4F92-B07C-E840C5E2FDE0}" type="parTrans" cxnId="{E2959E6B-48F0-42FD-83EC-9797737908AB}">
      <dgm:prSet/>
      <dgm:spPr/>
      <dgm:t>
        <a:bodyPr/>
        <a:lstStyle/>
        <a:p>
          <a:endParaRPr lang="ru-RU"/>
        </a:p>
      </dgm:t>
    </dgm:pt>
    <dgm:pt modelId="{B4F07E36-33EC-4462-BFC8-99631D0EC74B}" type="sibTrans" cxnId="{E2959E6B-48F0-42FD-83EC-9797737908AB}">
      <dgm:prSet/>
      <dgm:spPr/>
      <dgm:t>
        <a:bodyPr/>
        <a:lstStyle/>
        <a:p>
          <a:endParaRPr lang="ru-RU"/>
        </a:p>
      </dgm:t>
    </dgm:pt>
    <dgm:pt modelId="{F4D09323-F03E-417F-A678-988407F51FB2}">
      <dgm:prSet/>
      <dgm:spPr/>
      <dgm:t>
        <a:bodyPr/>
        <a:lstStyle/>
        <a:p>
          <a:pPr algn="just"/>
          <a:r>
            <a:rPr lang="ru-RU" b="1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СОЗДАНИЕ ПОЛОЖИТЕЛЬНОГО ЭМОЦИОНАЛЬ-НОГО ФОНА НА ЗАНЯТИЯХ</a:t>
          </a:r>
          <a:endParaRPr lang="ru-RU" b="1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74BD1DB-ABDF-4002-B6DB-1AB8587831F0}" type="parTrans" cxnId="{4B36839D-6ED9-4AB9-B56A-BD27D8A12C8E}">
      <dgm:prSet/>
      <dgm:spPr/>
      <dgm:t>
        <a:bodyPr/>
        <a:lstStyle/>
        <a:p>
          <a:endParaRPr lang="ru-RU"/>
        </a:p>
      </dgm:t>
    </dgm:pt>
    <dgm:pt modelId="{44F16B04-98AC-4C8F-90F3-9CCED7F280F1}" type="sibTrans" cxnId="{4B36839D-6ED9-4AB9-B56A-BD27D8A12C8E}">
      <dgm:prSet/>
      <dgm:spPr>
        <a:solidFill>
          <a:srgbClr val="EC149F">
            <a:alpha val="90000"/>
          </a:srgbClr>
        </a:solidFill>
      </dgm:spPr>
      <dgm:t>
        <a:bodyPr/>
        <a:lstStyle/>
        <a:p>
          <a:endParaRPr lang="ru-RU"/>
        </a:p>
      </dgm:t>
    </dgm:pt>
    <dgm:pt modelId="{9C87DDE1-E64F-4E52-8796-A348FE8AA28E}" type="pres">
      <dgm:prSet presAssocID="{41001930-7C72-4407-A2CF-664159ECFB19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A06A7DE-9438-44AF-9E60-B4BB8FB8366F}" type="pres">
      <dgm:prSet presAssocID="{41001930-7C72-4407-A2CF-664159ECFB19}" presName="dummyMaxCanvas" presStyleCnt="0">
        <dgm:presLayoutVars/>
      </dgm:prSet>
      <dgm:spPr/>
    </dgm:pt>
    <dgm:pt modelId="{7E4C31BD-6EC1-49FF-8CC7-0131B17FE6B4}" type="pres">
      <dgm:prSet presAssocID="{41001930-7C72-4407-A2CF-664159ECFB19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793683-D3F5-47D5-898B-8F8867869BE5}" type="pres">
      <dgm:prSet presAssocID="{41001930-7C72-4407-A2CF-664159ECFB19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C05F72-8C76-4AD3-8E27-966077FCC1A8}" type="pres">
      <dgm:prSet presAssocID="{41001930-7C72-4407-A2CF-664159ECFB19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248FD2-FAF5-40C4-A6E6-90B37211328F}" type="pres">
      <dgm:prSet presAssocID="{41001930-7C72-4407-A2CF-664159ECFB19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820CFA-E49D-4DE3-9B3B-2F180763C13E}" type="pres">
      <dgm:prSet presAssocID="{41001930-7C72-4407-A2CF-664159ECFB19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7BD9C6-37A4-4CBF-8A71-24B38AF10D5F}" type="pres">
      <dgm:prSet presAssocID="{41001930-7C72-4407-A2CF-664159ECFB19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DB30D3-28BD-431A-BBA5-A557780A21BF}" type="pres">
      <dgm:prSet presAssocID="{41001930-7C72-4407-A2CF-664159ECFB19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811769-EDD6-44C0-BCDA-F179C3F2D2D6}" type="pres">
      <dgm:prSet presAssocID="{41001930-7C72-4407-A2CF-664159ECFB19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7EACD9-3747-4D3F-A8C5-2C5765BD3C26}" type="pres">
      <dgm:prSet presAssocID="{41001930-7C72-4407-A2CF-664159ECFB19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39B084-0465-4777-B2E2-6D762D853194}" type="pres">
      <dgm:prSet presAssocID="{41001930-7C72-4407-A2CF-664159ECFB19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DEE24D-62CF-4C43-89E2-2A20A9230F53}" type="pres">
      <dgm:prSet presAssocID="{41001930-7C72-4407-A2CF-664159ECFB19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EBAA6E-9C96-4F59-8D32-3A5F1C629353}" type="pres">
      <dgm:prSet presAssocID="{41001930-7C72-4407-A2CF-664159ECFB19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AB8F49-4AE1-458C-B041-6AAAFC945C52}" type="pres">
      <dgm:prSet presAssocID="{41001930-7C72-4407-A2CF-664159ECFB19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C2C83E-5D08-4E11-97A8-2AFA51EA29A5}" type="pres">
      <dgm:prSet presAssocID="{41001930-7C72-4407-A2CF-664159ECFB19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466EE37-434C-4A86-859C-8C566A45964A}" type="presOf" srcId="{2BEC839C-94F8-4F6F-B372-1424AEB11248}" destId="{EF39B084-0465-4777-B2E2-6D762D853194}" srcOrd="1" destOrd="0" presId="urn:microsoft.com/office/officeart/2005/8/layout/vProcess5"/>
    <dgm:cxn modelId="{B79D6D46-2CB7-4F67-ADB2-FE20EB773FDB}" type="presOf" srcId="{8FDCCFB9-E640-4A19-92AF-FDCC3392129B}" destId="{F37EACD9-3747-4D3F-A8C5-2C5765BD3C26}" srcOrd="0" destOrd="0" presId="urn:microsoft.com/office/officeart/2005/8/layout/vProcess5"/>
    <dgm:cxn modelId="{3990BBD9-0E5C-4710-81EB-85D6DE9FCF70}" type="presOf" srcId="{A1F937EA-70F8-4D88-ADC4-7F6B5A5CDBE6}" destId="{43AB8F49-4AE1-458C-B041-6AAAFC945C52}" srcOrd="1" destOrd="0" presId="urn:microsoft.com/office/officeart/2005/8/layout/vProcess5"/>
    <dgm:cxn modelId="{995122F4-C1E8-42F0-919D-39DD34CA4944}" type="presOf" srcId="{44F16B04-98AC-4C8F-90F3-9CCED7F280F1}" destId="{E0811769-EDD6-44C0-BCDA-F179C3F2D2D6}" srcOrd="0" destOrd="0" presId="urn:microsoft.com/office/officeart/2005/8/layout/vProcess5"/>
    <dgm:cxn modelId="{F9DEC559-3528-477D-BE4E-A0E9EA726A8B}" type="presOf" srcId="{BFC47B0C-3F9D-4C1A-94B9-01381941C7CD}" destId="{B17BD9C6-37A4-4CBF-8A71-24B38AF10D5F}" srcOrd="0" destOrd="0" presId="urn:microsoft.com/office/officeart/2005/8/layout/vProcess5"/>
    <dgm:cxn modelId="{218FE1C4-4A2D-4819-B0C1-9793CF075056}" type="presOf" srcId="{F4D09323-F03E-417F-A678-988407F51FB2}" destId="{96C05F72-8C76-4AD3-8E27-966077FCC1A8}" srcOrd="0" destOrd="0" presId="urn:microsoft.com/office/officeart/2005/8/layout/vProcess5"/>
    <dgm:cxn modelId="{A41478F0-127F-428F-A2FB-619EDB4A9A9E}" srcId="{41001930-7C72-4407-A2CF-664159ECFB19}" destId="{2BEC839C-94F8-4F6F-B372-1424AEB11248}" srcOrd="0" destOrd="0" parTransId="{BB13216C-9F8C-49EF-A93A-5220D72FCF29}" sibTransId="{BFC47B0C-3F9D-4C1A-94B9-01381941C7CD}"/>
    <dgm:cxn modelId="{4E1F5A07-751F-4529-956B-D70DFE3E7353}" type="presOf" srcId="{813DDAEE-FCA3-4BA8-87E4-A515D70FEC0C}" destId="{5BDB30D3-28BD-431A-BBA5-A557780A21BF}" srcOrd="0" destOrd="0" presId="urn:microsoft.com/office/officeart/2005/8/layout/vProcess5"/>
    <dgm:cxn modelId="{B53B4E8B-EF32-40F2-8499-C8F15C34151A}" type="presOf" srcId="{39AC28C1-10BB-4292-A68F-9EF19204874D}" destId="{47820CFA-E49D-4DE3-9B3B-2F180763C13E}" srcOrd="0" destOrd="0" presId="urn:microsoft.com/office/officeart/2005/8/layout/vProcess5"/>
    <dgm:cxn modelId="{E9317012-948C-49F3-8A38-DE1162962859}" srcId="{41001930-7C72-4407-A2CF-664159ECFB19}" destId="{F0A67CEC-7D1E-4456-9A0D-1815444F4F2E}" srcOrd="1" destOrd="0" parTransId="{D90F4838-9CAB-4DFF-A431-FF97AB3CD7B8}" sibTransId="{813DDAEE-FCA3-4BA8-87E4-A515D70FEC0C}"/>
    <dgm:cxn modelId="{A65D5D03-65EE-43E5-BB22-658DFFF60BD8}" type="presOf" srcId="{2BEC839C-94F8-4F6F-B372-1424AEB11248}" destId="{7E4C31BD-6EC1-49FF-8CC7-0131B17FE6B4}" srcOrd="0" destOrd="0" presId="urn:microsoft.com/office/officeart/2005/8/layout/vProcess5"/>
    <dgm:cxn modelId="{D91E5709-6F29-4D57-AD0E-28137501B4E4}" srcId="{41001930-7C72-4407-A2CF-664159ECFB19}" destId="{A1F937EA-70F8-4D88-ADC4-7F6B5A5CDBE6}" srcOrd="3" destOrd="0" parTransId="{C18A7794-EDC4-4517-BA8F-4555B3EEA9C9}" sibTransId="{8FDCCFB9-E640-4A19-92AF-FDCC3392129B}"/>
    <dgm:cxn modelId="{4B36839D-6ED9-4AB9-B56A-BD27D8A12C8E}" srcId="{41001930-7C72-4407-A2CF-664159ECFB19}" destId="{F4D09323-F03E-417F-A678-988407F51FB2}" srcOrd="2" destOrd="0" parTransId="{074BD1DB-ABDF-4002-B6DB-1AB8587831F0}" sibTransId="{44F16B04-98AC-4C8F-90F3-9CCED7F280F1}"/>
    <dgm:cxn modelId="{6C7E9123-EDB2-471D-96E4-5BE979C62AC5}" srcId="{41001930-7C72-4407-A2CF-664159ECFB19}" destId="{ADA7F9C4-3AF3-4F5B-B0FC-1FFD26973408}" srcOrd="5" destOrd="0" parTransId="{9F59526A-2736-488D-AD2C-4C2C2BEE08FB}" sibTransId="{606FA47D-A034-4A0A-8CF7-93B124D19CF5}"/>
    <dgm:cxn modelId="{03619636-C9CE-4FA0-ABBA-5A106C906D12}" type="presOf" srcId="{A1F937EA-70F8-4D88-ADC4-7F6B5A5CDBE6}" destId="{67248FD2-FAF5-40C4-A6E6-90B37211328F}" srcOrd="0" destOrd="0" presId="urn:microsoft.com/office/officeart/2005/8/layout/vProcess5"/>
    <dgm:cxn modelId="{A1DF3237-120C-4576-B7CF-7EFA52DE11BC}" type="presOf" srcId="{41001930-7C72-4407-A2CF-664159ECFB19}" destId="{9C87DDE1-E64F-4E52-8796-A348FE8AA28E}" srcOrd="0" destOrd="0" presId="urn:microsoft.com/office/officeart/2005/8/layout/vProcess5"/>
    <dgm:cxn modelId="{336F67A0-BC42-40E3-9C73-DD41A0552161}" type="presOf" srcId="{F0A67CEC-7D1E-4456-9A0D-1815444F4F2E}" destId="{83DEE24D-62CF-4C43-89E2-2A20A9230F53}" srcOrd="1" destOrd="0" presId="urn:microsoft.com/office/officeart/2005/8/layout/vProcess5"/>
    <dgm:cxn modelId="{9EC4911F-46B4-4E7C-9FBC-0294516B7107}" type="presOf" srcId="{F0A67CEC-7D1E-4456-9A0D-1815444F4F2E}" destId="{BF793683-D3F5-47D5-898B-8F8867869BE5}" srcOrd="0" destOrd="0" presId="urn:microsoft.com/office/officeart/2005/8/layout/vProcess5"/>
    <dgm:cxn modelId="{DAA878BA-E3D7-477F-BFE9-3EAAF66D2420}" type="presOf" srcId="{F4D09323-F03E-417F-A678-988407F51FB2}" destId="{BAEBAA6E-9C96-4F59-8D32-3A5F1C629353}" srcOrd="1" destOrd="0" presId="urn:microsoft.com/office/officeart/2005/8/layout/vProcess5"/>
    <dgm:cxn modelId="{23A26D95-0CBD-4872-866B-5858B64D5352}" type="presOf" srcId="{39AC28C1-10BB-4292-A68F-9EF19204874D}" destId="{4EC2C83E-5D08-4E11-97A8-2AFA51EA29A5}" srcOrd="1" destOrd="0" presId="urn:microsoft.com/office/officeart/2005/8/layout/vProcess5"/>
    <dgm:cxn modelId="{E2959E6B-48F0-42FD-83EC-9797737908AB}" srcId="{41001930-7C72-4407-A2CF-664159ECFB19}" destId="{39AC28C1-10BB-4292-A68F-9EF19204874D}" srcOrd="4" destOrd="0" parTransId="{06298508-C296-4F92-B07C-E840C5E2FDE0}" sibTransId="{B4F07E36-33EC-4462-BFC8-99631D0EC74B}"/>
    <dgm:cxn modelId="{2643F08E-E7CA-4D9E-9495-B74C31C254E2}" type="presParOf" srcId="{9C87DDE1-E64F-4E52-8796-A348FE8AA28E}" destId="{5A06A7DE-9438-44AF-9E60-B4BB8FB8366F}" srcOrd="0" destOrd="0" presId="urn:microsoft.com/office/officeart/2005/8/layout/vProcess5"/>
    <dgm:cxn modelId="{E243ABF0-1F7B-4BCC-A464-F83858918FCB}" type="presParOf" srcId="{9C87DDE1-E64F-4E52-8796-A348FE8AA28E}" destId="{7E4C31BD-6EC1-49FF-8CC7-0131B17FE6B4}" srcOrd="1" destOrd="0" presId="urn:microsoft.com/office/officeart/2005/8/layout/vProcess5"/>
    <dgm:cxn modelId="{8F681E3B-F490-4CA5-88EF-FA9E195B6581}" type="presParOf" srcId="{9C87DDE1-E64F-4E52-8796-A348FE8AA28E}" destId="{BF793683-D3F5-47D5-898B-8F8867869BE5}" srcOrd="2" destOrd="0" presId="urn:microsoft.com/office/officeart/2005/8/layout/vProcess5"/>
    <dgm:cxn modelId="{127DF1D3-9989-4C7A-B8EC-E610A74AAB2B}" type="presParOf" srcId="{9C87DDE1-E64F-4E52-8796-A348FE8AA28E}" destId="{96C05F72-8C76-4AD3-8E27-966077FCC1A8}" srcOrd="3" destOrd="0" presId="urn:microsoft.com/office/officeart/2005/8/layout/vProcess5"/>
    <dgm:cxn modelId="{0E175784-B683-485A-A411-8500FF97514B}" type="presParOf" srcId="{9C87DDE1-E64F-4E52-8796-A348FE8AA28E}" destId="{67248FD2-FAF5-40C4-A6E6-90B37211328F}" srcOrd="4" destOrd="0" presId="urn:microsoft.com/office/officeart/2005/8/layout/vProcess5"/>
    <dgm:cxn modelId="{85E7DD3F-C694-4259-92E6-90A09D7CA66C}" type="presParOf" srcId="{9C87DDE1-E64F-4E52-8796-A348FE8AA28E}" destId="{47820CFA-E49D-4DE3-9B3B-2F180763C13E}" srcOrd="5" destOrd="0" presId="urn:microsoft.com/office/officeart/2005/8/layout/vProcess5"/>
    <dgm:cxn modelId="{9FC09AF8-3F8D-43F8-81F0-2607D49A6B5D}" type="presParOf" srcId="{9C87DDE1-E64F-4E52-8796-A348FE8AA28E}" destId="{B17BD9C6-37A4-4CBF-8A71-24B38AF10D5F}" srcOrd="6" destOrd="0" presId="urn:microsoft.com/office/officeart/2005/8/layout/vProcess5"/>
    <dgm:cxn modelId="{4D37B69C-E465-478B-B761-E74AC4792AC0}" type="presParOf" srcId="{9C87DDE1-E64F-4E52-8796-A348FE8AA28E}" destId="{5BDB30D3-28BD-431A-BBA5-A557780A21BF}" srcOrd="7" destOrd="0" presId="urn:microsoft.com/office/officeart/2005/8/layout/vProcess5"/>
    <dgm:cxn modelId="{1551F84A-5487-4F9B-B7B7-E7A5A8556B01}" type="presParOf" srcId="{9C87DDE1-E64F-4E52-8796-A348FE8AA28E}" destId="{E0811769-EDD6-44C0-BCDA-F179C3F2D2D6}" srcOrd="8" destOrd="0" presId="urn:microsoft.com/office/officeart/2005/8/layout/vProcess5"/>
    <dgm:cxn modelId="{B8A7E4DA-C7F5-42E7-AD53-00FE85CC7C33}" type="presParOf" srcId="{9C87DDE1-E64F-4E52-8796-A348FE8AA28E}" destId="{F37EACD9-3747-4D3F-A8C5-2C5765BD3C26}" srcOrd="9" destOrd="0" presId="urn:microsoft.com/office/officeart/2005/8/layout/vProcess5"/>
    <dgm:cxn modelId="{F3E6B560-802B-4656-AF83-D6C36813010F}" type="presParOf" srcId="{9C87DDE1-E64F-4E52-8796-A348FE8AA28E}" destId="{EF39B084-0465-4777-B2E2-6D762D853194}" srcOrd="10" destOrd="0" presId="urn:microsoft.com/office/officeart/2005/8/layout/vProcess5"/>
    <dgm:cxn modelId="{01D443D9-7070-4C35-871B-C91B47F9CE55}" type="presParOf" srcId="{9C87DDE1-E64F-4E52-8796-A348FE8AA28E}" destId="{83DEE24D-62CF-4C43-89E2-2A20A9230F53}" srcOrd="11" destOrd="0" presId="urn:microsoft.com/office/officeart/2005/8/layout/vProcess5"/>
    <dgm:cxn modelId="{86BCDCDF-297B-4727-8386-3AAF66731B84}" type="presParOf" srcId="{9C87DDE1-E64F-4E52-8796-A348FE8AA28E}" destId="{BAEBAA6E-9C96-4F59-8D32-3A5F1C629353}" srcOrd="12" destOrd="0" presId="urn:microsoft.com/office/officeart/2005/8/layout/vProcess5"/>
    <dgm:cxn modelId="{AD3C2364-DD38-43A6-9AD2-4BA7AE1BB201}" type="presParOf" srcId="{9C87DDE1-E64F-4E52-8796-A348FE8AA28E}" destId="{43AB8F49-4AE1-458C-B041-6AAAFC945C52}" srcOrd="13" destOrd="0" presId="urn:microsoft.com/office/officeart/2005/8/layout/vProcess5"/>
    <dgm:cxn modelId="{46C3D1AC-BB59-405D-9AFD-A02E11062237}" type="presParOf" srcId="{9C87DDE1-E64F-4E52-8796-A348FE8AA28E}" destId="{4EC2C83E-5D08-4E11-97A8-2AFA51EA29A5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F963D24-EA50-4BE4-8282-C3180FB97008}" type="doc">
      <dgm:prSet loTypeId="urn:microsoft.com/office/officeart/2005/8/layout/pList2#1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EF50808-5A2C-4F06-958D-2B803CA837CE}">
      <dgm:prSet phldrT="[Текст]" custT="1"/>
      <dgm:spPr>
        <a:solidFill>
          <a:srgbClr val="00B0F0"/>
        </a:solidFill>
      </dgm:spPr>
      <dgm:t>
        <a:bodyPr/>
        <a:lstStyle/>
        <a:p>
          <a:pPr algn="ctr"/>
          <a:r>
            <a:rPr lang="ru-RU" sz="1500" b="1" baseline="0" dirty="0" smtClean="0">
              <a:solidFill>
                <a:schemeClr val="accent3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rPr>
            <a:t>ФИЗКУЛЬТУРНО-ОЗДОРОВИТЕЛЬНЫЕ МЕРОПРИЯТИЯ В РАСПОРЯДКЕ ДНЯ</a:t>
          </a:r>
          <a:endParaRPr lang="ru-RU" sz="1500" b="1" baseline="0" dirty="0">
            <a:solidFill>
              <a:schemeClr val="accent3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 algn="l"/>
          <a:r>
            <a:rPr lang="ru-RU" sz="900" b="1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ГИГИЕНИЧЕСКИЕ  И  ЗАКАЛИВАЮЩИЕ ПРОЦЕДУРЫ</a:t>
          </a:r>
        </a:p>
        <a:p>
          <a:pPr algn="l"/>
          <a:r>
            <a:rPr lang="ru-RU" sz="900" b="1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УТРЕННЯЯ ГИМНАСТИКА</a:t>
          </a:r>
        </a:p>
        <a:p>
          <a:pPr algn="l"/>
          <a:r>
            <a:rPr lang="ru-RU" sz="9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ПОДВИЖНЫЕ ИГРЫ И ФИЗИЧЕСКИЕ УПРАЖНЕНИЯ НА ВОЗДУХЕ</a:t>
          </a:r>
          <a:endParaRPr lang="ru-RU" sz="900" b="1" baseline="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algn="l"/>
          <a:r>
            <a:rPr lang="ru-RU" sz="9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ФИЗИЧЕСКИЕ УПРАЖНЕНИЯ ПОСЛЕ СНА,  УПРАЖНЕНИЯ ПО ПРОФИЛАКТИКЕ ПЛОСКОСТОПИЯ, НАРУШЕНИЙ ОСАНКИ</a:t>
          </a:r>
        </a:p>
        <a:p>
          <a:pPr algn="l"/>
          <a:r>
            <a:rPr lang="ru-RU" sz="9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ФИЗКУЛЬТМИНУТКИ, ДИНАМИЧЕСКИЕ ПАУЗЫ</a:t>
          </a:r>
          <a:endParaRPr lang="ru-RU" sz="900" b="1" baseline="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algn="l"/>
          <a:r>
            <a:rPr lang="ru-RU" sz="900" b="1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ПРОГУЛКА</a:t>
          </a:r>
        </a:p>
        <a:p>
          <a:pPr algn="l"/>
          <a:r>
            <a:rPr lang="ru-RU" sz="9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ЭЛЕМЕНТЫ СПОРТИВНЫХ ИГР</a:t>
          </a:r>
        </a:p>
        <a:p>
          <a:pPr algn="l"/>
          <a:endParaRPr lang="ru-RU" sz="200" b="1" baseline="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algn="l"/>
          <a:r>
            <a:rPr lang="ru-RU" sz="9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ПРОСТЕЙШИЙ ТУРИЗМ</a:t>
          </a:r>
        </a:p>
        <a:p>
          <a:pPr algn="l"/>
          <a:endParaRPr lang="ru-RU" sz="200" b="1" baseline="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algn="l"/>
          <a:r>
            <a:rPr lang="ru-RU" sz="900" b="1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РЕЖИМ ПИТАНИЯ</a:t>
          </a:r>
        </a:p>
        <a:p>
          <a:pPr algn="l"/>
          <a:endParaRPr lang="ru-RU" sz="200" b="1" baseline="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algn="l"/>
          <a:r>
            <a:rPr lang="ru-RU" sz="900" b="1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ПОСЛЕОБЕДЕННЫЙ СОН</a:t>
          </a:r>
          <a:endParaRPr lang="ru-RU" sz="900" b="1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algn="just"/>
          <a:endParaRPr lang="ru-RU" sz="900" baseline="0" dirty="0"/>
        </a:p>
        <a:p>
          <a:pPr algn="just"/>
          <a:endParaRPr lang="ru-RU" sz="1200" baseline="0" dirty="0"/>
        </a:p>
      </dgm:t>
    </dgm:pt>
    <dgm:pt modelId="{2CA766B1-B1E7-4CCD-AF03-4E1C24A2958A}" type="parTrans" cxnId="{22EB0C5B-5EB4-4FD6-B376-3BAB4967FFDD}">
      <dgm:prSet/>
      <dgm:spPr/>
      <dgm:t>
        <a:bodyPr/>
        <a:lstStyle/>
        <a:p>
          <a:endParaRPr lang="ru-RU"/>
        </a:p>
      </dgm:t>
    </dgm:pt>
    <dgm:pt modelId="{78177E90-F43E-41DB-B3C5-D20980DC400C}" type="sibTrans" cxnId="{22EB0C5B-5EB4-4FD6-B376-3BAB4967FFDD}">
      <dgm:prSet/>
      <dgm:spPr/>
      <dgm:t>
        <a:bodyPr/>
        <a:lstStyle/>
        <a:p>
          <a:endParaRPr lang="ru-RU"/>
        </a:p>
      </dgm:t>
    </dgm:pt>
    <dgm:pt modelId="{CA0A0DB7-1049-405C-8323-AB7334718A26}">
      <dgm:prSet phldrT="[Текст]" custT="1"/>
      <dgm:spPr>
        <a:solidFill>
          <a:srgbClr val="FF0000"/>
        </a:solidFill>
      </dgm:spPr>
      <dgm:t>
        <a:bodyPr/>
        <a:lstStyle/>
        <a:p>
          <a:pPr algn="ctr"/>
          <a:r>
            <a:rPr lang="ru-RU" sz="1600" b="1" baseline="0" dirty="0" smtClean="0">
              <a:solidFill>
                <a:schemeClr val="accent3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rPr>
            <a:t>ОБРАЗОВАТЕЛЬНЫЙ ПРОЦЕСС</a:t>
          </a:r>
        </a:p>
        <a:p>
          <a:pPr algn="just"/>
          <a:r>
            <a:rPr lang="ru-RU" sz="900" b="1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ИНФОРМАЦИОННАЯ СРЕДА «ЗДОРО- ВЬЕ» (ТЕРМИНЫ, АТРИБУТЫ, СИМ-ВОЛЫ, ТРАДИЦИИ  КУЛЬТУРЫ ЗОЖ)</a:t>
          </a:r>
        </a:p>
        <a:p>
          <a:pPr algn="just"/>
          <a:r>
            <a:rPr lang="ru-RU" sz="900" b="1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«УРОКИ  ЗДОРОВЬЯ», ФИЗКУЛЬТУР-НЫЕ ЗАНЯТИЯ, ДНИ ЗДОРОВЬЯ</a:t>
          </a:r>
        </a:p>
        <a:p>
          <a:pPr algn="just"/>
          <a:r>
            <a:rPr lang="ru-RU" sz="900" b="1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РАЗНООБРАЗНЫЕ ФОРМЫ РАБОТЫ ПО ФОРМИРОВАНИЮ КУЛЬТУРЫ ЗОЖ С УЧАСТИЕМ РОДИТЕЛЕЙ И ДЕТЕЙ</a:t>
          </a:r>
        </a:p>
        <a:p>
          <a:pPr algn="just"/>
          <a:r>
            <a:rPr lang="ru-RU" sz="900" b="1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НАГЛЯДНОЕ МОДЕЛИРОВАНИЕ</a:t>
          </a:r>
        </a:p>
        <a:p>
          <a:pPr algn="just"/>
          <a:r>
            <a:rPr lang="ru-RU" sz="900" b="1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РЕЛАКСАЦИЯ, «МИНУТКИ ЗДОРО-ВЬЯ», МИНУТКИ  ПСИХОЛОГИЧЕС-КОЙ РАЗГРУЗКИ  В ХОДЕ ЗАНЯТИЙ</a:t>
          </a:r>
        </a:p>
        <a:p>
          <a:pPr algn="just"/>
          <a:r>
            <a:rPr lang="ru-RU" sz="900" b="1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ДИДАКТИЧЕСКИЕ ИГРЫ, БЕСЕДЫ-РАССУЖДЕНИЯ, НАБЛЮДЕНИЯ</a:t>
          </a:r>
        </a:p>
        <a:p>
          <a:pPr algn="just"/>
          <a:r>
            <a:rPr lang="ru-RU" sz="900" b="1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ЭВРИСТИЧЕСКИЕ  МЕТОДЫ </a:t>
          </a:r>
        </a:p>
        <a:p>
          <a:pPr algn="just"/>
          <a:r>
            <a:rPr lang="ru-RU" sz="900" b="1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ПОЗНАВАТЕЛЬНЫЕ СООБЩЕНИЯ, ЧТЕНИЕ ХУДОЖЕСТВЕННОЙ  И ПОЗ- НАВАТЕЛЬНОЙ  ЛИТЕРАТУРЫ</a:t>
          </a:r>
        </a:p>
        <a:p>
          <a:pPr algn="just"/>
          <a:r>
            <a:rPr lang="ru-RU" sz="900" b="1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РАССМАТРИВАНИЕ  ИЛЛЮСТРА-ЦИЙ, ФОТОГРАФИЙ</a:t>
          </a:r>
        </a:p>
        <a:p>
          <a:pPr algn="just"/>
          <a:r>
            <a:rPr lang="ru-RU" sz="900" b="1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«УГОЛОК  ЗДОРОВЬЯ» (РЕЖИМ ДНЯ, ФОТО, РИСУНКИ  ДЕТЕЙ   И ДР.)</a:t>
          </a:r>
        </a:p>
        <a:p>
          <a:pPr algn="just"/>
          <a:endParaRPr lang="ru-RU" sz="900" b="1" baseline="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algn="just"/>
          <a:endParaRPr lang="ru-RU" sz="900" b="1" baseline="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algn="just"/>
          <a:endParaRPr lang="ru-RU" sz="900" b="1" baseline="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algn="ctr"/>
          <a:endParaRPr lang="ru-RU" sz="1600" b="1" baseline="0" dirty="0">
            <a:solidFill>
              <a:schemeClr val="accent3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 algn="just"/>
          <a:endParaRPr lang="ru-RU" sz="900" b="0" baseline="0" dirty="0"/>
        </a:p>
      </dgm:t>
    </dgm:pt>
    <dgm:pt modelId="{14D60C3E-856D-4532-A77A-776226FFE5AE}" type="parTrans" cxnId="{D1B52F0A-B8CC-4B8C-8EFA-B79EA33E2307}">
      <dgm:prSet/>
      <dgm:spPr/>
      <dgm:t>
        <a:bodyPr/>
        <a:lstStyle/>
        <a:p>
          <a:endParaRPr lang="ru-RU"/>
        </a:p>
      </dgm:t>
    </dgm:pt>
    <dgm:pt modelId="{878CEFA0-D0CB-44B0-A7FC-C83325802B8C}" type="sibTrans" cxnId="{D1B52F0A-B8CC-4B8C-8EFA-B79EA33E2307}">
      <dgm:prSet/>
      <dgm:spPr/>
      <dgm:t>
        <a:bodyPr/>
        <a:lstStyle/>
        <a:p>
          <a:endParaRPr lang="ru-RU"/>
        </a:p>
      </dgm:t>
    </dgm:pt>
    <dgm:pt modelId="{BF036682-1FED-4BA5-8217-FE5FB1C97B95}">
      <dgm:prSet phldrT="[Текст]" custT="1"/>
      <dgm:spPr>
        <a:solidFill>
          <a:srgbClr val="00FF00"/>
        </a:solidFill>
      </dgm:spPr>
      <dgm:t>
        <a:bodyPr/>
        <a:lstStyle/>
        <a:p>
          <a:pPr algn="ctr"/>
          <a:r>
            <a:rPr lang="ru-RU" sz="1400" b="1" baseline="0" dirty="0" smtClean="0">
              <a:solidFill>
                <a:schemeClr val="accent3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rPr>
            <a:t>ВАЛЕОЛОГИЧЕСКОЕ СОПРОВОЖДЕНИЕ ОБРАЗОВАТЕЛЬНОГО ПРОЦЕССА</a:t>
          </a:r>
        </a:p>
        <a:p>
          <a:pPr algn="just"/>
          <a:r>
            <a:rPr lang="ru-RU" sz="900" b="1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-  ФИЗИЧЕСКОЕ ЗДОРОВЬЕ («Я СИЛЬНЫЙ, У МЕНЯ ЗДОРОВОЕ КРАСИВОЕ ТЕЛО»)</a:t>
          </a:r>
        </a:p>
        <a:p>
          <a:pPr algn="just"/>
          <a:r>
            <a:rPr lang="ru-RU" sz="900" b="1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- СОМАТИЧЕСКОЕ ЗДОРОВЬЕ («Я ЗДОРОВ, У МЕНЯ НИЧЕГО НЕ БОЛИТ»)</a:t>
          </a:r>
        </a:p>
        <a:p>
          <a:pPr algn="just"/>
          <a:r>
            <a:rPr lang="ru-RU" sz="900" b="1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- ПСИХИЧЕСКОЕ ЗДОРОВЬЕ («Я СЧАСТЛИВ, У МЕНЯ ХОРОШЕЕ НАСТРОЕНИЕ»)</a:t>
          </a:r>
        </a:p>
        <a:p>
          <a:pPr algn="just"/>
          <a:r>
            <a:rPr lang="ru-RU" sz="900" b="1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- НРАВСТВЕННОЕ ЗДОРОВЬЕ («Я ВСЕХ ЛЮБЛЮ И НИКОМУ НЕ ДЕЛАЮ ЗЛА»)</a:t>
          </a:r>
        </a:p>
        <a:p>
          <a:pPr algn="ctr"/>
          <a:endParaRPr lang="ru-RU" sz="1400" b="1" baseline="0" dirty="0" smtClean="0">
            <a:solidFill>
              <a:schemeClr val="accent3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 algn="l"/>
          <a:endParaRPr lang="ru-RU" sz="900" b="1" baseline="0" dirty="0"/>
        </a:p>
      </dgm:t>
    </dgm:pt>
    <dgm:pt modelId="{28007087-542D-4175-A1E0-7036571410E6}" type="parTrans" cxnId="{EB18BC4A-BFB4-49B9-8F6A-22C66419FA06}">
      <dgm:prSet/>
      <dgm:spPr/>
      <dgm:t>
        <a:bodyPr/>
        <a:lstStyle/>
        <a:p>
          <a:endParaRPr lang="ru-RU"/>
        </a:p>
      </dgm:t>
    </dgm:pt>
    <dgm:pt modelId="{79590A85-6143-438C-A418-9088F3F39709}" type="sibTrans" cxnId="{EB18BC4A-BFB4-49B9-8F6A-22C66419FA06}">
      <dgm:prSet/>
      <dgm:spPr/>
      <dgm:t>
        <a:bodyPr/>
        <a:lstStyle/>
        <a:p>
          <a:endParaRPr lang="ru-RU"/>
        </a:p>
      </dgm:t>
    </dgm:pt>
    <dgm:pt modelId="{46106981-6F0B-41B4-B66F-DEA5E71680B8}" type="pres">
      <dgm:prSet presAssocID="{9F963D24-EA50-4BE4-8282-C3180FB9700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9813B25-F9B0-4EA2-AB7C-ED92BF86DD73}" type="pres">
      <dgm:prSet presAssocID="{9F963D24-EA50-4BE4-8282-C3180FB97008}" presName="bkgdShp" presStyleLbl="alignAccFollowNode1" presStyleIdx="0" presStyleCnt="1" custScaleY="94634" custLinFactNeighborY="1223"/>
      <dgm:spPr>
        <a:solidFill>
          <a:srgbClr val="FFFF00">
            <a:alpha val="90000"/>
          </a:srgbClr>
        </a:solidFill>
      </dgm:spPr>
      <dgm:t>
        <a:bodyPr/>
        <a:lstStyle/>
        <a:p>
          <a:endParaRPr lang="ru-RU"/>
        </a:p>
      </dgm:t>
    </dgm:pt>
    <dgm:pt modelId="{149ADEC7-848D-414D-BCBE-5B1D8DEDF366}" type="pres">
      <dgm:prSet presAssocID="{9F963D24-EA50-4BE4-8282-C3180FB97008}" presName="linComp" presStyleCnt="0"/>
      <dgm:spPr/>
      <dgm:t>
        <a:bodyPr/>
        <a:lstStyle/>
        <a:p>
          <a:endParaRPr lang="ru-RU"/>
        </a:p>
      </dgm:t>
    </dgm:pt>
    <dgm:pt modelId="{8F1459A5-4181-4262-99A3-D8070BB5E9DC}" type="pres">
      <dgm:prSet presAssocID="{CEF50808-5A2C-4F06-958D-2B803CA837CE}" presName="compNode" presStyleCnt="0"/>
      <dgm:spPr/>
      <dgm:t>
        <a:bodyPr/>
        <a:lstStyle/>
        <a:p>
          <a:endParaRPr lang="ru-RU"/>
        </a:p>
      </dgm:t>
    </dgm:pt>
    <dgm:pt modelId="{F4C14201-3B03-4223-9DB9-CF42CD8B4108}" type="pres">
      <dgm:prSet presAssocID="{CEF50808-5A2C-4F06-958D-2B803CA837CE}" presName="node" presStyleLbl="node1" presStyleIdx="0" presStyleCnt="3" custScaleX="132229" custScaleY="146293" custLinFactNeighborX="-4323" custLinFactNeighborY="-136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6FD647-9F94-4A18-93CB-57D0E5F3C49C}" type="pres">
      <dgm:prSet presAssocID="{CEF50808-5A2C-4F06-958D-2B803CA837CE}" presName="invisiNode" presStyleLbl="node1" presStyleIdx="0" presStyleCnt="3"/>
      <dgm:spPr/>
      <dgm:t>
        <a:bodyPr/>
        <a:lstStyle/>
        <a:p>
          <a:endParaRPr lang="ru-RU"/>
        </a:p>
      </dgm:t>
    </dgm:pt>
    <dgm:pt modelId="{07391250-C0ED-4AF2-8D72-EC6BF8142ED5}" type="pres">
      <dgm:prSet presAssocID="{CEF50808-5A2C-4F06-958D-2B803CA837CE}" presName="imagNode" presStyleLbl="fgImgPlace1" presStyleIdx="0" presStyleCnt="3" custScaleX="61789" custScaleY="55479" custLinFactNeighborX="-4294" custLinFactNeighborY="-2237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8D6FD61-01A7-4BFF-B8B8-4488E40DD609}" type="pres">
      <dgm:prSet presAssocID="{78177E90-F43E-41DB-B3C5-D20980DC400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E02294A7-C5FE-41E8-95BF-F4823D89050C}" type="pres">
      <dgm:prSet presAssocID="{CA0A0DB7-1049-405C-8323-AB7334718A26}" presName="compNode" presStyleCnt="0"/>
      <dgm:spPr/>
      <dgm:t>
        <a:bodyPr/>
        <a:lstStyle/>
        <a:p>
          <a:endParaRPr lang="ru-RU"/>
        </a:p>
      </dgm:t>
    </dgm:pt>
    <dgm:pt modelId="{ABEDFE94-CBD2-4B44-86B2-8A13355FD00C}" type="pres">
      <dgm:prSet presAssocID="{CA0A0DB7-1049-405C-8323-AB7334718A26}" presName="node" presStyleLbl="node1" presStyleIdx="1" presStyleCnt="3" custScaleX="136723" custScaleY="146240" custLinFactNeighborX="-23" custLinFactNeighborY="-114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8E9C02-5832-4DB0-836A-0348EC4A7B64}" type="pres">
      <dgm:prSet presAssocID="{CA0A0DB7-1049-405C-8323-AB7334718A26}" presName="invisiNode" presStyleLbl="node1" presStyleIdx="1" presStyleCnt="3"/>
      <dgm:spPr/>
      <dgm:t>
        <a:bodyPr/>
        <a:lstStyle/>
        <a:p>
          <a:endParaRPr lang="ru-RU"/>
        </a:p>
      </dgm:t>
    </dgm:pt>
    <dgm:pt modelId="{1F86F3D9-B586-48A4-A597-E949035A5572}" type="pres">
      <dgm:prSet presAssocID="{CA0A0DB7-1049-405C-8323-AB7334718A26}" presName="imagNode" presStyleLbl="fgImgPlace1" presStyleIdx="1" presStyleCnt="3" custScaleX="68621" custScaleY="57075" custLinFactNeighborX="0" custLinFactNeighborY="-44127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8E91402-F00D-49AB-829D-7B05AA065328}" type="pres">
      <dgm:prSet presAssocID="{878CEFA0-D0CB-44B0-A7FC-C83325802B8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79B6403-DEC5-42FB-97DC-E98B180E473D}" type="pres">
      <dgm:prSet presAssocID="{BF036682-1FED-4BA5-8217-FE5FB1C97B95}" presName="compNode" presStyleCnt="0"/>
      <dgm:spPr/>
      <dgm:t>
        <a:bodyPr/>
        <a:lstStyle/>
        <a:p>
          <a:endParaRPr lang="ru-RU"/>
        </a:p>
      </dgm:t>
    </dgm:pt>
    <dgm:pt modelId="{A8B56147-D1B8-4C76-B5AF-4144C13E87B0}" type="pres">
      <dgm:prSet presAssocID="{BF036682-1FED-4BA5-8217-FE5FB1C97B95}" presName="node" presStyleLbl="node1" presStyleIdx="2" presStyleCnt="3" custScaleX="128145" custScaleY="145968" custLinFactNeighborX="3957" custLinFactNeighborY="-119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BFB297-763F-4A42-9DB5-989FEBD79D1F}" type="pres">
      <dgm:prSet presAssocID="{BF036682-1FED-4BA5-8217-FE5FB1C97B95}" presName="invisiNode" presStyleLbl="node1" presStyleIdx="2" presStyleCnt="3"/>
      <dgm:spPr/>
      <dgm:t>
        <a:bodyPr/>
        <a:lstStyle/>
        <a:p>
          <a:endParaRPr lang="ru-RU"/>
        </a:p>
      </dgm:t>
    </dgm:pt>
    <dgm:pt modelId="{658DAFC8-EB15-4D98-9360-1BE8294BB485}" type="pres">
      <dgm:prSet presAssocID="{BF036682-1FED-4BA5-8217-FE5FB1C97B95}" presName="imagNode" presStyleLbl="fgImgPlace1" presStyleIdx="2" presStyleCnt="3" custScaleX="65276" custScaleY="57158" custLinFactNeighborX="3949" custLinFactNeighborY="-47708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D1B52F0A-B8CC-4B8C-8EFA-B79EA33E2307}" srcId="{9F963D24-EA50-4BE4-8282-C3180FB97008}" destId="{CA0A0DB7-1049-405C-8323-AB7334718A26}" srcOrd="1" destOrd="0" parTransId="{14D60C3E-856D-4532-A77A-776226FFE5AE}" sibTransId="{878CEFA0-D0CB-44B0-A7FC-C83325802B8C}"/>
    <dgm:cxn modelId="{F6FD993C-6A3E-42ED-BCA2-A38319D77AA5}" type="presOf" srcId="{78177E90-F43E-41DB-B3C5-D20980DC400C}" destId="{18D6FD61-01A7-4BFF-B8B8-4488E40DD609}" srcOrd="0" destOrd="0" presId="urn:microsoft.com/office/officeart/2005/8/layout/pList2#1"/>
    <dgm:cxn modelId="{22EB0C5B-5EB4-4FD6-B376-3BAB4967FFDD}" srcId="{9F963D24-EA50-4BE4-8282-C3180FB97008}" destId="{CEF50808-5A2C-4F06-958D-2B803CA837CE}" srcOrd="0" destOrd="0" parTransId="{2CA766B1-B1E7-4CCD-AF03-4E1C24A2958A}" sibTransId="{78177E90-F43E-41DB-B3C5-D20980DC400C}"/>
    <dgm:cxn modelId="{CDAFB20A-14A3-44DD-B161-BE58283777B5}" type="presOf" srcId="{BF036682-1FED-4BA5-8217-FE5FB1C97B95}" destId="{A8B56147-D1B8-4C76-B5AF-4144C13E87B0}" srcOrd="0" destOrd="0" presId="urn:microsoft.com/office/officeart/2005/8/layout/pList2#1"/>
    <dgm:cxn modelId="{CB0A2FB6-8DBB-4460-AA4D-E75F8F26034A}" type="presOf" srcId="{CEF50808-5A2C-4F06-958D-2B803CA837CE}" destId="{F4C14201-3B03-4223-9DB9-CF42CD8B4108}" srcOrd="0" destOrd="0" presId="urn:microsoft.com/office/officeart/2005/8/layout/pList2#1"/>
    <dgm:cxn modelId="{EA1FC2A7-5DF9-4008-AFB8-6245C8E9F2E3}" type="presOf" srcId="{878CEFA0-D0CB-44B0-A7FC-C83325802B8C}" destId="{18E91402-F00D-49AB-829D-7B05AA065328}" srcOrd="0" destOrd="0" presId="urn:microsoft.com/office/officeart/2005/8/layout/pList2#1"/>
    <dgm:cxn modelId="{3614F04D-53F3-4F7C-9A89-9E5C29C7F16C}" type="presOf" srcId="{9F963D24-EA50-4BE4-8282-C3180FB97008}" destId="{46106981-6F0B-41B4-B66F-DEA5E71680B8}" srcOrd="0" destOrd="0" presId="urn:microsoft.com/office/officeart/2005/8/layout/pList2#1"/>
    <dgm:cxn modelId="{EB18BC4A-BFB4-49B9-8F6A-22C66419FA06}" srcId="{9F963D24-EA50-4BE4-8282-C3180FB97008}" destId="{BF036682-1FED-4BA5-8217-FE5FB1C97B95}" srcOrd="2" destOrd="0" parTransId="{28007087-542D-4175-A1E0-7036571410E6}" sibTransId="{79590A85-6143-438C-A418-9088F3F39709}"/>
    <dgm:cxn modelId="{54E0D1B8-7D9D-42CC-8813-DDA0A2FE707F}" type="presOf" srcId="{CA0A0DB7-1049-405C-8323-AB7334718A26}" destId="{ABEDFE94-CBD2-4B44-86B2-8A13355FD00C}" srcOrd="0" destOrd="0" presId="urn:microsoft.com/office/officeart/2005/8/layout/pList2#1"/>
    <dgm:cxn modelId="{4A57AC95-6AD6-4406-A87B-9A61363799EC}" type="presParOf" srcId="{46106981-6F0B-41B4-B66F-DEA5E71680B8}" destId="{69813B25-F9B0-4EA2-AB7C-ED92BF86DD73}" srcOrd="0" destOrd="0" presId="urn:microsoft.com/office/officeart/2005/8/layout/pList2#1"/>
    <dgm:cxn modelId="{347674E2-E92E-4F5C-A18D-6A84B1C92B63}" type="presParOf" srcId="{46106981-6F0B-41B4-B66F-DEA5E71680B8}" destId="{149ADEC7-848D-414D-BCBE-5B1D8DEDF366}" srcOrd="1" destOrd="0" presId="urn:microsoft.com/office/officeart/2005/8/layout/pList2#1"/>
    <dgm:cxn modelId="{9F76A63F-1DB7-47FB-A8CA-5CF41A87F83E}" type="presParOf" srcId="{149ADEC7-848D-414D-BCBE-5B1D8DEDF366}" destId="{8F1459A5-4181-4262-99A3-D8070BB5E9DC}" srcOrd="0" destOrd="0" presId="urn:microsoft.com/office/officeart/2005/8/layout/pList2#1"/>
    <dgm:cxn modelId="{4C4CDE4E-7B74-4625-A1DF-6D2FB7BA3292}" type="presParOf" srcId="{8F1459A5-4181-4262-99A3-D8070BB5E9DC}" destId="{F4C14201-3B03-4223-9DB9-CF42CD8B4108}" srcOrd="0" destOrd="0" presId="urn:microsoft.com/office/officeart/2005/8/layout/pList2#1"/>
    <dgm:cxn modelId="{944BDDC5-FBD6-4EA8-8D3D-4517C4778629}" type="presParOf" srcId="{8F1459A5-4181-4262-99A3-D8070BB5E9DC}" destId="{356FD647-9F94-4A18-93CB-57D0E5F3C49C}" srcOrd="1" destOrd="0" presId="urn:microsoft.com/office/officeart/2005/8/layout/pList2#1"/>
    <dgm:cxn modelId="{A6FDA1DE-5163-4505-A877-6EC633C60DA8}" type="presParOf" srcId="{8F1459A5-4181-4262-99A3-D8070BB5E9DC}" destId="{07391250-C0ED-4AF2-8D72-EC6BF8142ED5}" srcOrd="2" destOrd="0" presId="urn:microsoft.com/office/officeart/2005/8/layout/pList2#1"/>
    <dgm:cxn modelId="{B5BA9916-4564-4F67-9252-2D249A84A53D}" type="presParOf" srcId="{149ADEC7-848D-414D-BCBE-5B1D8DEDF366}" destId="{18D6FD61-01A7-4BFF-B8B8-4488E40DD609}" srcOrd="1" destOrd="0" presId="urn:microsoft.com/office/officeart/2005/8/layout/pList2#1"/>
    <dgm:cxn modelId="{767B4B74-213A-4E40-B00B-97D66389EEE6}" type="presParOf" srcId="{149ADEC7-848D-414D-BCBE-5B1D8DEDF366}" destId="{E02294A7-C5FE-41E8-95BF-F4823D89050C}" srcOrd="2" destOrd="0" presId="urn:microsoft.com/office/officeart/2005/8/layout/pList2#1"/>
    <dgm:cxn modelId="{3191AD8C-FA15-4C2A-BCC1-89288CD951D9}" type="presParOf" srcId="{E02294A7-C5FE-41E8-95BF-F4823D89050C}" destId="{ABEDFE94-CBD2-4B44-86B2-8A13355FD00C}" srcOrd="0" destOrd="0" presId="urn:microsoft.com/office/officeart/2005/8/layout/pList2#1"/>
    <dgm:cxn modelId="{C1B69161-A371-4C32-9BFF-FBBBCC1E0893}" type="presParOf" srcId="{E02294A7-C5FE-41E8-95BF-F4823D89050C}" destId="{3A8E9C02-5832-4DB0-836A-0348EC4A7B64}" srcOrd="1" destOrd="0" presId="urn:microsoft.com/office/officeart/2005/8/layout/pList2#1"/>
    <dgm:cxn modelId="{867B7D8B-920B-41C4-B778-E271D35795D7}" type="presParOf" srcId="{E02294A7-C5FE-41E8-95BF-F4823D89050C}" destId="{1F86F3D9-B586-48A4-A597-E949035A5572}" srcOrd="2" destOrd="0" presId="urn:microsoft.com/office/officeart/2005/8/layout/pList2#1"/>
    <dgm:cxn modelId="{41B75F6D-4A63-4D93-9403-D64D8F1BA67F}" type="presParOf" srcId="{149ADEC7-848D-414D-BCBE-5B1D8DEDF366}" destId="{18E91402-F00D-49AB-829D-7B05AA065328}" srcOrd="3" destOrd="0" presId="urn:microsoft.com/office/officeart/2005/8/layout/pList2#1"/>
    <dgm:cxn modelId="{242067DF-DAAF-43C5-A530-0027E3015D4A}" type="presParOf" srcId="{149ADEC7-848D-414D-BCBE-5B1D8DEDF366}" destId="{F79B6403-DEC5-42FB-97DC-E98B180E473D}" srcOrd="4" destOrd="0" presId="urn:microsoft.com/office/officeart/2005/8/layout/pList2#1"/>
    <dgm:cxn modelId="{3F07C4BB-D5A8-4493-B113-9705D79A76A6}" type="presParOf" srcId="{F79B6403-DEC5-42FB-97DC-E98B180E473D}" destId="{A8B56147-D1B8-4C76-B5AF-4144C13E87B0}" srcOrd="0" destOrd="0" presId="urn:microsoft.com/office/officeart/2005/8/layout/pList2#1"/>
    <dgm:cxn modelId="{0EE5E53B-7A6B-447E-BDA7-2B7088539610}" type="presParOf" srcId="{F79B6403-DEC5-42FB-97DC-E98B180E473D}" destId="{E6BFB297-763F-4A42-9DB5-989FEBD79D1F}" srcOrd="1" destOrd="0" presId="urn:microsoft.com/office/officeart/2005/8/layout/pList2#1"/>
    <dgm:cxn modelId="{B6902E76-CA10-41DF-9627-82ABD0C8DEB7}" type="presParOf" srcId="{F79B6403-DEC5-42FB-97DC-E98B180E473D}" destId="{658DAFC8-EB15-4D98-9360-1BE8294BB485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C53333A-41DD-4194-927B-F2ED353DAE2F}" type="doc">
      <dgm:prSet loTypeId="urn:microsoft.com/office/officeart/2005/8/layout/cycle7" loCatId="cycle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86521F41-F280-4531-9642-10B757FD69AC}">
      <dgm:prSet phldrT="[Текст]" custT="1"/>
      <dgm:spPr>
        <a:solidFill>
          <a:srgbClr val="FF00FF"/>
        </a:solidFill>
      </dgm:spPr>
      <dgm:t>
        <a:bodyPr/>
        <a:lstStyle/>
        <a:p>
          <a:r>
            <a:rPr lang="ru-RU" sz="2500" b="1" dirty="0" smtClean="0">
              <a:solidFill>
                <a:schemeClr val="accent3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rPr>
            <a:t>ТРАДИЦИОННЫЕ</a:t>
          </a:r>
          <a:endParaRPr lang="ru-RU" sz="2500" b="1" dirty="0">
            <a:solidFill>
              <a:schemeClr val="accent3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1FA9D13B-6674-469E-8E9D-A80AF8543BDD}" type="parTrans" cxnId="{804A711B-EDF9-4148-8EA6-EAFFF466671F}">
      <dgm:prSet/>
      <dgm:spPr/>
      <dgm:t>
        <a:bodyPr/>
        <a:lstStyle/>
        <a:p>
          <a:endParaRPr lang="ru-RU"/>
        </a:p>
      </dgm:t>
    </dgm:pt>
    <dgm:pt modelId="{5211CE7B-FCC4-4D06-9B7A-37C011B7FC69}" type="sibTrans" cxnId="{804A711B-EDF9-4148-8EA6-EAFFF466671F}">
      <dgm:prSet/>
      <dgm:spPr>
        <a:solidFill>
          <a:srgbClr val="00B0F0"/>
        </a:solidFill>
      </dgm:spPr>
      <dgm:t>
        <a:bodyPr/>
        <a:lstStyle/>
        <a:p>
          <a:endParaRPr lang="ru-RU"/>
        </a:p>
      </dgm:t>
    </dgm:pt>
    <dgm:pt modelId="{A457C2F3-F305-42B4-B373-AEF55AF1A61E}">
      <dgm:prSet phldrT="[Текст]" custT="1"/>
      <dgm:spPr>
        <a:solidFill>
          <a:srgbClr val="FFFF00"/>
        </a:solidFill>
      </dgm:spPr>
      <dgm:t>
        <a:bodyPr/>
        <a:lstStyle/>
        <a:p>
          <a:r>
            <a:rPr lang="ru-RU" sz="1200" b="1" smtClean="0">
              <a:latin typeface="Times New Roman" pitchFamily="18" charset="0"/>
              <a:cs typeface="Times New Roman" pitchFamily="18" charset="0"/>
            </a:rPr>
            <a:t>КОЛЛЕКТИВНЫЕ (родительские собрания, конференции, круглые столы, тематические консультации)</a:t>
          </a:r>
          <a:endParaRPr lang="ru-RU" sz="1200" dirty="0"/>
        </a:p>
      </dgm:t>
    </dgm:pt>
    <dgm:pt modelId="{70486D6F-6BEC-4166-ABC4-111CA0296F61}" type="parTrans" cxnId="{EBE45C98-9ED2-45BF-B855-4A60AAF89583}">
      <dgm:prSet/>
      <dgm:spPr/>
      <dgm:t>
        <a:bodyPr/>
        <a:lstStyle/>
        <a:p>
          <a:endParaRPr lang="ru-RU"/>
        </a:p>
      </dgm:t>
    </dgm:pt>
    <dgm:pt modelId="{28AE5A52-E502-420B-AFF6-038F776B5A76}" type="sibTrans" cxnId="{EBE45C98-9ED2-45BF-B855-4A60AAF89583}">
      <dgm:prSet/>
      <dgm:spPr>
        <a:solidFill>
          <a:srgbClr val="00FF00"/>
        </a:solidFill>
      </dgm:spPr>
      <dgm:t>
        <a:bodyPr/>
        <a:lstStyle/>
        <a:p>
          <a:endParaRPr lang="ru-RU"/>
        </a:p>
      </dgm:t>
    </dgm:pt>
    <dgm:pt modelId="{FFACD55A-3E75-4181-9D19-C01B66A7F68B}">
      <dgm:prSet phldrT="[Текст]" custT="1"/>
      <dgm:spPr>
        <a:solidFill>
          <a:srgbClr val="00B0F0"/>
        </a:solidFill>
      </dgm:spPr>
      <dgm:t>
        <a:bodyPr/>
        <a:lstStyle/>
        <a:p>
          <a:r>
            <a:rPr lang="ru-RU" sz="1200" b="1" smtClean="0">
              <a:latin typeface="Times New Roman" pitchFamily="18" charset="0"/>
              <a:cs typeface="Times New Roman" pitchFamily="18" charset="0"/>
            </a:rPr>
            <a:t>ИНФОРМАЦИОННО-НАГЛЯДНЫЕ</a:t>
          </a:r>
          <a:r>
            <a:rPr lang="ru-RU" sz="1000" b="1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100" b="1" smtClean="0">
              <a:latin typeface="Times New Roman" pitchFamily="18" charset="0"/>
              <a:cs typeface="Times New Roman" pitchFamily="18" charset="0"/>
            </a:rPr>
            <a:t>(материалы на стендах, папки-передвижки, реко-мендации, выставки детс-ких работ, фотовыставки)</a:t>
          </a:r>
          <a:endParaRPr lang="ru-RU" sz="1100" b="1" dirty="0">
            <a:latin typeface="Times New Roman" pitchFamily="18" charset="0"/>
            <a:cs typeface="Times New Roman" pitchFamily="18" charset="0"/>
          </a:endParaRPr>
        </a:p>
      </dgm:t>
    </dgm:pt>
    <dgm:pt modelId="{C673D14B-A92B-49BD-9E35-D1AC2E03D944}" type="parTrans" cxnId="{5883E506-B5BC-4EB0-9DA8-7D9E696E659B}">
      <dgm:prSet/>
      <dgm:spPr/>
      <dgm:t>
        <a:bodyPr/>
        <a:lstStyle/>
        <a:p>
          <a:endParaRPr lang="ru-RU"/>
        </a:p>
      </dgm:t>
    </dgm:pt>
    <dgm:pt modelId="{9857016E-EA73-478E-BD29-3BF65D085433}" type="sibTrans" cxnId="{5883E506-B5BC-4EB0-9DA8-7D9E696E659B}">
      <dgm:prSet/>
      <dgm:spPr>
        <a:solidFill>
          <a:srgbClr val="FFFF00"/>
        </a:solidFill>
      </dgm:spPr>
      <dgm:t>
        <a:bodyPr/>
        <a:lstStyle/>
        <a:p>
          <a:endParaRPr lang="ru-RU"/>
        </a:p>
      </dgm:t>
    </dgm:pt>
    <dgm:pt modelId="{F55F2742-097D-4578-B27D-FBE5AAC3B0D2}">
      <dgm:prSet phldrT="[Текст]" custT="1"/>
      <dgm:spPr>
        <a:solidFill>
          <a:srgbClr val="00FF00"/>
        </a:solidFill>
      </dgm:spPr>
      <dgm:t>
        <a:bodyPr/>
        <a:lstStyle/>
        <a:p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ИНДИВИДУАЛЬНЫЕ (беседа, консультация, посещение семьи)</a:t>
          </a:r>
          <a:endParaRPr lang="ru-RU" sz="1200" dirty="0"/>
        </a:p>
      </dgm:t>
    </dgm:pt>
    <dgm:pt modelId="{8009751C-9ACF-4954-BA76-90751954967D}" type="parTrans" cxnId="{179A954E-AC27-45CA-9592-D5068F10313E}">
      <dgm:prSet/>
      <dgm:spPr/>
      <dgm:t>
        <a:bodyPr/>
        <a:lstStyle/>
        <a:p>
          <a:endParaRPr lang="ru-RU"/>
        </a:p>
      </dgm:t>
    </dgm:pt>
    <dgm:pt modelId="{E0EF6C3F-BFC8-400E-87CF-D48899CB4082}" type="sibTrans" cxnId="{179A954E-AC27-45CA-9592-D5068F10313E}">
      <dgm:prSet/>
      <dgm:spPr>
        <a:solidFill>
          <a:srgbClr val="FF9933"/>
        </a:solidFill>
      </dgm:spPr>
      <dgm:t>
        <a:bodyPr/>
        <a:lstStyle/>
        <a:p>
          <a:endParaRPr lang="ru-RU"/>
        </a:p>
      </dgm:t>
    </dgm:pt>
    <dgm:pt modelId="{C39A4BA1-5FB7-491F-8E31-EE836C8700C4}" type="pres">
      <dgm:prSet presAssocID="{DC53333A-41DD-4194-927B-F2ED353DAE2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00FE6F0-8C05-4778-BE34-33F5D873D178}" type="pres">
      <dgm:prSet presAssocID="{86521F41-F280-4531-9642-10B757FD69AC}" presName="node" presStyleLbl="node1" presStyleIdx="0" presStyleCnt="4" custScaleX="277269" custRadScaleRad="145105" custRadScaleInc="-17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3C32B3-ED30-45F8-8AD8-416419859AB6}" type="pres">
      <dgm:prSet presAssocID="{5211CE7B-FCC4-4D06-9B7A-37C011B7FC69}" presName="sibTrans" presStyleLbl="sibTrans2D1" presStyleIdx="0" presStyleCnt="4"/>
      <dgm:spPr/>
      <dgm:t>
        <a:bodyPr/>
        <a:lstStyle/>
        <a:p>
          <a:endParaRPr lang="ru-RU"/>
        </a:p>
      </dgm:t>
    </dgm:pt>
    <dgm:pt modelId="{A74EE22D-1519-48AE-8BD7-990A371B444E}" type="pres">
      <dgm:prSet presAssocID="{5211CE7B-FCC4-4D06-9B7A-37C011B7FC69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F4E8D18B-B3A0-4F5F-8A81-C0355E2FAA7E}" type="pres">
      <dgm:prSet presAssocID="{A457C2F3-F305-42B4-B373-AEF55AF1A61E}" presName="node" presStyleLbl="node1" presStyleIdx="1" presStyleCnt="4" custScaleX="147684" custScaleY="180477" custRadScaleRad="82054" custRadScaleInc="-171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EFA8D8-56B6-4FF6-B0D5-9403E39469BC}" type="pres">
      <dgm:prSet presAssocID="{28AE5A52-E502-420B-AFF6-038F776B5A76}" presName="sibTrans" presStyleLbl="sibTrans2D1" presStyleIdx="1" presStyleCnt="4"/>
      <dgm:spPr/>
      <dgm:t>
        <a:bodyPr/>
        <a:lstStyle/>
        <a:p>
          <a:endParaRPr lang="ru-RU"/>
        </a:p>
      </dgm:t>
    </dgm:pt>
    <dgm:pt modelId="{36ACC216-1C5E-4F95-97C2-08BC222ED4E5}" type="pres">
      <dgm:prSet presAssocID="{28AE5A52-E502-420B-AFF6-038F776B5A76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F403663D-A499-4CD3-9C6A-5448FF02D085}" type="pres">
      <dgm:prSet presAssocID="{F55F2742-097D-4578-B27D-FBE5AAC3B0D2}" presName="node" presStyleLbl="node1" presStyleIdx="2" presStyleCnt="4" custScaleX="144104" custScaleY="133760" custRadScaleRad="135344" custRadScaleInc="30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E33232-8047-4F78-864C-47594B9093F4}" type="pres">
      <dgm:prSet presAssocID="{E0EF6C3F-BFC8-400E-87CF-D48899CB4082}" presName="sibTrans" presStyleLbl="sibTrans2D1" presStyleIdx="2" presStyleCnt="4"/>
      <dgm:spPr/>
      <dgm:t>
        <a:bodyPr/>
        <a:lstStyle/>
        <a:p>
          <a:endParaRPr lang="ru-RU"/>
        </a:p>
      </dgm:t>
    </dgm:pt>
    <dgm:pt modelId="{9C677C40-AF98-45FF-8950-26DA2F9C6C1F}" type="pres">
      <dgm:prSet presAssocID="{E0EF6C3F-BFC8-400E-87CF-D48899CB4082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4832D818-3200-4CB3-B26E-C6C2AD732324}" type="pres">
      <dgm:prSet presAssocID="{FFACD55A-3E75-4181-9D19-C01B66A7F68B}" presName="node" presStyleLbl="node1" presStyleIdx="3" presStyleCnt="4" custScaleX="141803" custScaleY="174168" custRadScaleRad="83476" custRadScaleInc="193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16B3C0-B52C-48C6-A394-ABB1E7D65BB2}" type="pres">
      <dgm:prSet presAssocID="{9857016E-EA73-478E-BD29-3BF65D085433}" presName="sibTrans" presStyleLbl="sibTrans2D1" presStyleIdx="3" presStyleCnt="4"/>
      <dgm:spPr/>
      <dgm:t>
        <a:bodyPr/>
        <a:lstStyle/>
        <a:p>
          <a:endParaRPr lang="ru-RU"/>
        </a:p>
      </dgm:t>
    </dgm:pt>
    <dgm:pt modelId="{4C3630B4-8710-4ABE-A3C0-4F9693CB0088}" type="pres">
      <dgm:prSet presAssocID="{9857016E-EA73-478E-BD29-3BF65D085433}" presName="connectorText" presStyleLbl="sibTrans2D1" presStyleIdx="3" presStyleCnt="4"/>
      <dgm:spPr/>
      <dgm:t>
        <a:bodyPr/>
        <a:lstStyle/>
        <a:p>
          <a:endParaRPr lang="ru-RU"/>
        </a:p>
      </dgm:t>
    </dgm:pt>
  </dgm:ptLst>
  <dgm:cxnLst>
    <dgm:cxn modelId="{56E22D84-776C-4482-81DD-7C15BDC93D1D}" type="presOf" srcId="{E0EF6C3F-BFC8-400E-87CF-D48899CB4082}" destId="{9C677C40-AF98-45FF-8950-26DA2F9C6C1F}" srcOrd="1" destOrd="0" presId="urn:microsoft.com/office/officeart/2005/8/layout/cycle7"/>
    <dgm:cxn modelId="{4530F19B-D889-4C21-99F5-6AA24E746F60}" type="presOf" srcId="{5211CE7B-FCC4-4D06-9B7A-37C011B7FC69}" destId="{A74EE22D-1519-48AE-8BD7-990A371B444E}" srcOrd="1" destOrd="0" presId="urn:microsoft.com/office/officeart/2005/8/layout/cycle7"/>
    <dgm:cxn modelId="{DBE522B1-9139-47FA-B278-1AE03D7BCE17}" type="presOf" srcId="{9857016E-EA73-478E-BD29-3BF65D085433}" destId="{1A16B3C0-B52C-48C6-A394-ABB1E7D65BB2}" srcOrd="0" destOrd="0" presId="urn:microsoft.com/office/officeart/2005/8/layout/cycle7"/>
    <dgm:cxn modelId="{E72F31AC-1AED-4DD3-82EC-3D479092DC33}" type="presOf" srcId="{28AE5A52-E502-420B-AFF6-038F776B5A76}" destId="{D2EFA8D8-56B6-4FF6-B0D5-9403E39469BC}" srcOrd="0" destOrd="0" presId="urn:microsoft.com/office/officeart/2005/8/layout/cycle7"/>
    <dgm:cxn modelId="{AC18BAF5-1CEC-45E8-B91D-0351F0CA8C4F}" type="presOf" srcId="{28AE5A52-E502-420B-AFF6-038F776B5A76}" destId="{36ACC216-1C5E-4F95-97C2-08BC222ED4E5}" srcOrd="1" destOrd="0" presId="urn:microsoft.com/office/officeart/2005/8/layout/cycle7"/>
    <dgm:cxn modelId="{5883E506-B5BC-4EB0-9DA8-7D9E696E659B}" srcId="{DC53333A-41DD-4194-927B-F2ED353DAE2F}" destId="{FFACD55A-3E75-4181-9D19-C01B66A7F68B}" srcOrd="3" destOrd="0" parTransId="{C673D14B-A92B-49BD-9E35-D1AC2E03D944}" sibTransId="{9857016E-EA73-478E-BD29-3BF65D085433}"/>
    <dgm:cxn modelId="{97A50F24-299B-4E87-BA96-7009AF436BAC}" type="presOf" srcId="{5211CE7B-FCC4-4D06-9B7A-37C011B7FC69}" destId="{5C3C32B3-ED30-45F8-8AD8-416419859AB6}" srcOrd="0" destOrd="0" presId="urn:microsoft.com/office/officeart/2005/8/layout/cycle7"/>
    <dgm:cxn modelId="{339D2F6B-E44D-4736-AB34-FFFD476C66B1}" type="presOf" srcId="{9857016E-EA73-478E-BD29-3BF65D085433}" destId="{4C3630B4-8710-4ABE-A3C0-4F9693CB0088}" srcOrd="1" destOrd="0" presId="urn:microsoft.com/office/officeart/2005/8/layout/cycle7"/>
    <dgm:cxn modelId="{804A711B-EDF9-4148-8EA6-EAFFF466671F}" srcId="{DC53333A-41DD-4194-927B-F2ED353DAE2F}" destId="{86521F41-F280-4531-9642-10B757FD69AC}" srcOrd="0" destOrd="0" parTransId="{1FA9D13B-6674-469E-8E9D-A80AF8543BDD}" sibTransId="{5211CE7B-FCC4-4D06-9B7A-37C011B7FC69}"/>
    <dgm:cxn modelId="{7E2E37B4-EE63-4776-A898-1F9EAF81C979}" type="presOf" srcId="{A457C2F3-F305-42B4-B373-AEF55AF1A61E}" destId="{F4E8D18B-B3A0-4F5F-8A81-C0355E2FAA7E}" srcOrd="0" destOrd="0" presId="urn:microsoft.com/office/officeart/2005/8/layout/cycle7"/>
    <dgm:cxn modelId="{1B2C6D9C-9487-46B8-8918-D698FF107A92}" type="presOf" srcId="{FFACD55A-3E75-4181-9D19-C01B66A7F68B}" destId="{4832D818-3200-4CB3-B26E-C6C2AD732324}" srcOrd="0" destOrd="0" presId="urn:microsoft.com/office/officeart/2005/8/layout/cycle7"/>
    <dgm:cxn modelId="{EBE45C98-9ED2-45BF-B855-4A60AAF89583}" srcId="{DC53333A-41DD-4194-927B-F2ED353DAE2F}" destId="{A457C2F3-F305-42B4-B373-AEF55AF1A61E}" srcOrd="1" destOrd="0" parTransId="{70486D6F-6BEC-4166-ABC4-111CA0296F61}" sibTransId="{28AE5A52-E502-420B-AFF6-038F776B5A76}"/>
    <dgm:cxn modelId="{2399F5EA-EC61-497C-83BC-3D2243B99927}" type="presOf" srcId="{F55F2742-097D-4578-B27D-FBE5AAC3B0D2}" destId="{F403663D-A499-4CD3-9C6A-5448FF02D085}" srcOrd="0" destOrd="0" presId="urn:microsoft.com/office/officeart/2005/8/layout/cycle7"/>
    <dgm:cxn modelId="{9C3DF69B-0596-4D4B-BF37-2E88CF322B24}" type="presOf" srcId="{E0EF6C3F-BFC8-400E-87CF-D48899CB4082}" destId="{35E33232-8047-4F78-864C-47594B9093F4}" srcOrd="0" destOrd="0" presId="urn:microsoft.com/office/officeart/2005/8/layout/cycle7"/>
    <dgm:cxn modelId="{F2BF83E1-0892-43D0-9E60-422ED88E3426}" type="presOf" srcId="{DC53333A-41DD-4194-927B-F2ED353DAE2F}" destId="{C39A4BA1-5FB7-491F-8E31-EE836C8700C4}" srcOrd="0" destOrd="0" presId="urn:microsoft.com/office/officeart/2005/8/layout/cycle7"/>
    <dgm:cxn modelId="{6DE36F60-A290-4BE0-BD7E-0453A6C81BAE}" type="presOf" srcId="{86521F41-F280-4531-9642-10B757FD69AC}" destId="{600FE6F0-8C05-4778-BE34-33F5D873D178}" srcOrd="0" destOrd="0" presId="urn:microsoft.com/office/officeart/2005/8/layout/cycle7"/>
    <dgm:cxn modelId="{179A954E-AC27-45CA-9592-D5068F10313E}" srcId="{DC53333A-41DD-4194-927B-F2ED353DAE2F}" destId="{F55F2742-097D-4578-B27D-FBE5AAC3B0D2}" srcOrd="2" destOrd="0" parTransId="{8009751C-9ACF-4954-BA76-90751954967D}" sibTransId="{E0EF6C3F-BFC8-400E-87CF-D48899CB4082}"/>
    <dgm:cxn modelId="{C35CD2C8-CAD1-4D44-ACAD-9D726DB2E45C}" type="presParOf" srcId="{C39A4BA1-5FB7-491F-8E31-EE836C8700C4}" destId="{600FE6F0-8C05-4778-BE34-33F5D873D178}" srcOrd="0" destOrd="0" presId="urn:microsoft.com/office/officeart/2005/8/layout/cycle7"/>
    <dgm:cxn modelId="{9C08E9C7-2588-4745-9FFC-323798C8EB32}" type="presParOf" srcId="{C39A4BA1-5FB7-491F-8E31-EE836C8700C4}" destId="{5C3C32B3-ED30-45F8-8AD8-416419859AB6}" srcOrd="1" destOrd="0" presId="urn:microsoft.com/office/officeart/2005/8/layout/cycle7"/>
    <dgm:cxn modelId="{5CA422E7-CF44-42EC-88B5-36DDB8AB6404}" type="presParOf" srcId="{5C3C32B3-ED30-45F8-8AD8-416419859AB6}" destId="{A74EE22D-1519-48AE-8BD7-990A371B444E}" srcOrd="0" destOrd="0" presId="urn:microsoft.com/office/officeart/2005/8/layout/cycle7"/>
    <dgm:cxn modelId="{0E5411D3-CCDA-4E90-B9E9-3932B1C241EF}" type="presParOf" srcId="{C39A4BA1-5FB7-491F-8E31-EE836C8700C4}" destId="{F4E8D18B-B3A0-4F5F-8A81-C0355E2FAA7E}" srcOrd="2" destOrd="0" presId="urn:microsoft.com/office/officeart/2005/8/layout/cycle7"/>
    <dgm:cxn modelId="{BC666197-A90E-4F39-9613-FFA6AA5174D1}" type="presParOf" srcId="{C39A4BA1-5FB7-491F-8E31-EE836C8700C4}" destId="{D2EFA8D8-56B6-4FF6-B0D5-9403E39469BC}" srcOrd="3" destOrd="0" presId="urn:microsoft.com/office/officeart/2005/8/layout/cycle7"/>
    <dgm:cxn modelId="{7CBB3094-1A40-4DD2-91B7-BADA6AAB6AC9}" type="presParOf" srcId="{D2EFA8D8-56B6-4FF6-B0D5-9403E39469BC}" destId="{36ACC216-1C5E-4F95-97C2-08BC222ED4E5}" srcOrd="0" destOrd="0" presId="urn:microsoft.com/office/officeart/2005/8/layout/cycle7"/>
    <dgm:cxn modelId="{8A1C719D-A90C-460F-B454-7073A93BE039}" type="presParOf" srcId="{C39A4BA1-5FB7-491F-8E31-EE836C8700C4}" destId="{F403663D-A499-4CD3-9C6A-5448FF02D085}" srcOrd="4" destOrd="0" presId="urn:microsoft.com/office/officeart/2005/8/layout/cycle7"/>
    <dgm:cxn modelId="{2A911393-4136-489D-A603-044C282FCC5E}" type="presParOf" srcId="{C39A4BA1-5FB7-491F-8E31-EE836C8700C4}" destId="{35E33232-8047-4F78-864C-47594B9093F4}" srcOrd="5" destOrd="0" presId="urn:microsoft.com/office/officeart/2005/8/layout/cycle7"/>
    <dgm:cxn modelId="{D981B247-80EE-4E7C-92E1-034440A99459}" type="presParOf" srcId="{35E33232-8047-4F78-864C-47594B9093F4}" destId="{9C677C40-AF98-45FF-8950-26DA2F9C6C1F}" srcOrd="0" destOrd="0" presId="urn:microsoft.com/office/officeart/2005/8/layout/cycle7"/>
    <dgm:cxn modelId="{F4C878F1-03EA-4EED-A3C3-9ED09F7AE2C8}" type="presParOf" srcId="{C39A4BA1-5FB7-491F-8E31-EE836C8700C4}" destId="{4832D818-3200-4CB3-B26E-C6C2AD732324}" srcOrd="6" destOrd="0" presId="urn:microsoft.com/office/officeart/2005/8/layout/cycle7"/>
    <dgm:cxn modelId="{8C87965E-CD6A-4DD8-BC92-EF9772977DE1}" type="presParOf" srcId="{C39A4BA1-5FB7-491F-8E31-EE836C8700C4}" destId="{1A16B3C0-B52C-48C6-A394-ABB1E7D65BB2}" srcOrd="7" destOrd="0" presId="urn:microsoft.com/office/officeart/2005/8/layout/cycle7"/>
    <dgm:cxn modelId="{0A3B3CA3-C040-45B3-BAF5-E01EF9ED1013}" type="presParOf" srcId="{1A16B3C0-B52C-48C6-A394-ABB1E7D65BB2}" destId="{4C3630B4-8710-4ABE-A3C0-4F9693CB0088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513C49-902F-452B-B6E3-FCE0D4F4AEE8}">
      <dsp:nvSpPr>
        <dsp:cNvPr id="0" name=""/>
        <dsp:cNvSpPr/>
      </dsp:nvSpPr>
      <dsp:spPr>
        <a:xfrm>
          <a:off x="0" y="108941"/>
          <a:ext cx="8215370" cy="871547"/>
        </a:xfrm>
        <a:prstGeom prst="rect">
          <a:avLst/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kern="1200" baseline="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rPr>
            <a:t>ФОРМИРОВАНИЕ КУЛЬТУРЫ ЗОЖ У ДОШКОЛЬНИКОВ</a:t>
          </a:r>
          <a:endParaRPr lang="ru-RU" sz="3600" b="1" kern="1200" baseline="0" dirty="0">
            <a:solidFill>
              <a:srgbClr val="FFFFFF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0" y="108941"/>
        <a:ext cx="8215370" cy="871547"/>
      </dsp:txXfrm>
    </dsp:sp>
    <dsp:sp modelId="{70308817-AA47-4DFD-9DF8-B68C875706ED}">
      <dsp:nvSpPr>
        <dsp:cNvPr id="0" name=""/>
        <dsp:cNvSpPr/>
      </dsp:nvSpPr>
      <dsp:spPr>
        <a:xfrm>
          <a:off x="0" y="1182821"/>
          <a:ext cx="2026438" cy="2950797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0" y="1182821"/>
        <a:ext cx="2026438" cy="2950797"/>
      </dsp:txXfrm>
    </dsp:sp>
    <dsp:sp modelId="{0735F2C1-2863-47DB-9179-16DE2656F0EE}">
      <dsp:nvSpPr>
        <dsp:cNvPr id="0" name=""/>
        <dsp:cNvSpPr/>
      </dsp:nvSpPr>
      <dsp:spPr>
        <a:xfrm>
          <a:off x="2000262" y="1000130"/>
          <a:ext cx="4356310" cy="3300968"/>
        </a:xfrm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2000262" y="1000130"/>
        <a:ext cx="4356310" cy="3300968"/>
      </dsp:txXfrm>
    </dsp:sp>
    <dsp:sp modelId="{E65B20E4-C79F-494B-B0FE-8ADAE0854CE9}">
      <dsp:nvSpPr>
        <dsp:cNvPr id="0" name=""/>
        <dsp:cNvSpPr/>
      </dsp:nvSpPr>
      <dsp:spPr>
        <a:xfrm>
          <a:off x="6360377" y="1214447"/>
          <a:ext cx="1832148" cy="2776467"/>
        </a:xfrm>
        <a:prstGeom prst="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6360377" y="1214447"/>
        <a:ext cx="1832148" cy="2776467"/>
      </dsp:txXfrm>
    </dsp:sp>
    <dsp:sp modelId="{25898848-D01E-4A15-A3EE-7E16CEA5B7BF}">
      <dsp:nvSpPr>
        <dsp:cNvPr id="0" name=""/>
        <dsp:cNvSpPr/>
      </dsp:nvSpPr>
      <dsp:spPr>
        <a:xfrm>
          <a:off x="0" y="3943735"/>
          <a:ext cx="8215370" cy="3050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0FE6F0-8C05-4778-BE34-33F5D873D178}">
      <dsp:nvSpPr>
        <dsp:cNvPr id="0" name=""/>
        <dsp:cNvSpPr/>
      </dsp:nvSpPr>
      <dsp:spPr>
        <a:xfrm>
          <a:off x="23139" y="0"/>
          <a:ext cx="3709264" cy="628140"/>
        </a:xfrm>
        <a:prstGeom prst="roundRect">
          <a:avLst>
            <a:gd name="adj" fmla="val 10000"/>
          </a:avLst>
        </a:prstGeom>
        <a:solidFill>
          <a:srgbClr val="00B0F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solidFill>
                <a:schemeClr val="accent3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rPr>
            <a:t>НЕТРАДИЦИОННЫЕ</a:t>
          </a:r>
          <a:endParaRPr lang="ru-RU" sz="2600" b="1" kern="1200" dirty="0">
            <a:solidFill>
              <a:schemeClr val="accent3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1537" y="18398"/>
        <a:ext cx="3672468" cy="591344"/>
      </dsp:txXfrm>
    </dsp:sp>
    <dsp:sp modelId="{5C3C32B3-ED30-45F8-8AD8-416419859AB6}">
      <dsp:nvSpPr>
        <dsp:cNvPr id="0" name=""/>
        <dsp:cNvSpPr/>
      </dsp:nvSpPr>
      <dsp:spPr>
        <a:xfrm rot="3266805">
          <a:off x="2014664" y="872668"/>
          <a:ext cx="679500" cy="216636"/>
        </a:xfrm>
        <a:prstGeom prst="leftRightArrow">
          <a:avLst>
            <a:gd name="adj1" fmla="val 60000"/>
            <a:gd name="adj2" fmla="val 50000"/>
          </a:avLst>
        </a:prstGeom>
        <a:solidFill>
          <a:srgbClr val="62EE65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>
        <a:off x="2079655" y="915995"/>
        <a:ext cx="549518" cy="129982"/>
      </dsp:txXfrm>
    </dsp:sp>
    <dsp:sp modelId="{F4E8D18B-B3A0-4F5F-8A81-C0355E2FAA7E}">
      <dsp:nvSpPr>
        <dsp:cNvPr id="0" name=""/>
        <dsp:cNvSpPr/>
      </dsp:nvSpPr>
      <dsp:spPr>
        <a:xfrm>
          <a:off x="1998243" y="1333832"/>
          <a:ext cx="1999701" cy="1095575"/>
        </a:xfrm>
        <a:prstGeom prst="roundRect">
          <a:avLst>
            <a:gd name="adj" fmla="val 10000"/>
          </a:avLst>
        </a:prstGeom>
        <a:solidFill>
          <a:srgbClr val="62EE65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imes New Roman" pitchFamily="18" charset="0"/>
              <a:cs typeface="Times New Roman" pitchFamily="18" charset="0"/>
            </a:rPr>
            <a:t>НАГЛЯДНО-ИФОРМАЦИОННЫЕ </a:t>
          </a:r>
          <a:r>
            <a:rPr lang="ru-RU" sz="1100" b="1" kern="1200" dirty="0" smtClean="0">
              <a:latin typeface="Times New Roman" pitchFamily="18" charset="0"/>
              <a:cs typeface="Times New Roman" pitchFamily="18" charset="0"/>
            </a:rPr>
            <a:t>(информационные проспе-кты, дни открытых дверей, открытые просмотры заня-тий, газеты, мини-библио-теки и др.)</a:t>
          </a:r>
          <a:endParaRPr lang="ru-RU" sz="1100" kern="1200" dirty="0"/>
        </a:p>
      </dsp:txBody>
      <dsp:txXfrm>
        <a:off x="2030331" y="1365920"/>
        <a:ext cx="1935525" cy="1031399"/>
      </dsp:txXfrm>
    </dsp:sp>
    <dsp:sp modelId="{D2EFA8D8-56B6-4FF6-B0D5-9403E39469BC}">
      <dsp:nvSpPr>
        <dsp:cNvPr id="0" name=""/>
        <dsp:cNvSpPr/>
      </dsp:nvSpPr>
      <dsp:spPr>
        <a:xfrm rot="6443748">
          <a:off x="2675543" y="2667039"/>
          <a:ext cx="597651" cy="217928"/>
        </a:xfrm>
        <a:prstGeom prst="leftRightArrow">
          <a:avLst>
            <a:gd name="adj1" fmla="val 60000"/>
            <a:gd name="adj2" fmla="val 50000"/>
          </a:avLst>
        </a:prstGeom>
        <a:solidFill>
          <a:srgbClr val="FFFF99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 rot="10800000">
        <a:off x="2740921" y="2710625"/>
        <a:ext cx="466895" cy="130756"/>
      </dsp:txXfrm>
    </dsp:sp>
    <dsp:sp modelId="{F403663D-A499-4CD3-9C6A-5448FF02D085}">
      <dsp:nvSpPr>
        <dsp:cNvPr id="0" name=""/>
        <dsp:cNvSpPr/>
      </dsp:nvSpPr>
      <dsp:spPr>
        <a:xfrm>
          <a:off x="2115825" y="3122599"/>
          <a:ext cx="1670360" cy="1068400"/>
        </a:xfrm>
        <a:prstGeom prst="roundRect">
          <a:avLst>
            <a:gd name="adj" fmla="val 10000"/>
          </a:avLst>
        </a:prstGeom>
        <a:solidFill>
          <a:srgbClr val="FFFF99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111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50" b="1" kern="1200" baseline="0" dirty="0" smtClean="0">
              <a:latin typeface="Times New Roman" pitchFamily="18" charset="0"/>
              <a:cs typeface="Times New Roman" pitchFamily="18" charset="0"/>
            </a:rPr>
            <a:t>ИНФОРМАЦИОННО-АНАЛИТИЧЕСКИЕ </a:t>
          </a:r>
          <a:r>
            <a:rPr lang="ru-RU" sz="1150" b="1" kern="1200" dirty="0" smtClean="0">
              <a:latin typeface="Times New Roman" pitchFamily="18" charset="0"/>
              <a:cs typeface="Times New Roman" pitchFamily="18" charset="0"/>
            </a:rPr>
            <a:t>(анкетирование, соци-ологические опросы, «телефон доверия», «почтовый ящик»      и др.)</a:t>
          </a:r>
          <a:endParaRPr lang="ru-RU" sz="1150" kern="1200" dirty="0"/>
        </a:p>
      </dsp:txBody>
      <dsp:txXfrm>
        <a:off x="2147117" y="3153891"/>
        <a:ext cx="1607776" cy="1005816"/>
      </dsp:txXfrm>
    </dsp:sp>
    <dsp:sp modelId="{35E33232-8047-4F78-864C-47594B9093F4}">
      <dsp:nvSpPr>
        <dsp:cNvPr id="0" name=""/>
        <dsp:cNvSpPr/>
      </dsp:nvSpPr>
      <dsp:spPr>
        <a:xfrm rot="10744843">
          <a:off x="1630027" y="3584428"/>
          <a:ext cx="431851" cy="180204"/>
        </a:xfrm>
        <a:prstGeom prst="leftRightArrow">
          <a:avLst>
            <a:gd name="adj1" fmla="val 60000"/>
            <a:gd name="adj2" fmla="val 50000"/>
          </a:avLst>
        </a:prstGeom>
        <a:solidFill>
          <a:srgbClr val="FFFF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 rot="10800000">
        <a:off x="1684088" y="3620469"/>
        <a:ext cx="323729" cy="108122"/>
      </dsp:txXfrm>
    </dsp:sp>
    <dsp:sp modelId="{AB36915F-4D22-41EC-BE17-091A064B5F78}">
      <dsp:nvSpPr>
        <dsp:cNvPr id="0" name=""/>
        <dsp:cNvSpPr/>
      </dsp:nvSpPr>
      <dsp:spPr>
        <a:xfrm>
          <a:off x="71436" y="3190865"/>
          <a:ext cx="1504644" cy="1000134"/>
        </a:xfrm>
        <a:prstGeom prst="roundRect">
          <a:avLst>
            <a:gd name="adj" fmla="val 10000"/>
          </a:avLst>
        </a:prstGeom>
        <a:solidFill>
          <a:srgbClr val="CC00FF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imes New Roman" pitchFamily="18" charset="0"/>
              <a:cs typeface="Times New Roman" pitchFamily="18" charset="0"/>
            </a:rPr>
            <a:t>ДОСУГОВЫЕ (совместные досу-ги, праздники, уча-стие в экскурсиях, прогулках-походах и др.</a:t>
          </a:r>
          <a:endParaRPr lang="ru-RU" sz="12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00729" y="3220158"/>
        <a:ext cx="1446058" cy="941548"/>
      </dsp:txXfrm>
    </dsp:sp>
    <dsp:sp modelId="{F4E3EB5B-0643-42D0-A1AA-0CB53240B146}">
      <dsp:nvSpPr>
        <dsp:cNvPr id="0" name=""/>
        <dsp:cNvSpPr/>
      </dsp:nvSpPr>
      <dsp:spPr>
        <a:xfrm rot="14996704">
          <a:off x="539738" y="2712362"/>
          <a:ext cx="681391" cy="242983"/>
        </a:xfrm>
        <a:prstGeom prst="leftRightArrow">
          <a:avLst>
            <a:gd name="adj1" fmla="val 60000"/>
            <a:gd name="adj2" fmla="val 50000"/>
          </a:avLst>
        </a:prstGeom>
        <a:solidFill>
          <a:srgbClr val="CC00FF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612633" y="2760959"/>
        <a:ext cx="535601" cy="145789"/>
      </dsp:txXfrm>
    </dsp:sp>
    <dsp:sp modelId="{4832D818-3200-4CB3-B26E-C6C2AD732324}">
      <dsp:nvSpPr>
        <dsp:cNvPr id="0" name=""/>
        <dsp:cNvSpPr/>
      </dsp:nvSpPr>
      <dsp:spPr>
        <a:xfrm>
          <a:off x="-74019" y="1333833"/>
          <a:ext cx="2031706" cy="1143010"/>
        </a:xfrm>
        <a:prstGeom prst="roundRect">
          <a:avLst>
            <a:gd name="adj" fmla="val 10000"/>
          </a:avLst>
        </a:prstGeom>
        <a:solidFill>
          <a:srgbClr val="FF00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imes New Roman" pitchFamily="18" charset="0"/>
              <a:cs typeface="Times New Roman" pitchFamily="18" charset="0"/>
            </a:rPr>
            <a:t>ПОЗНАВАТЕЛЬНЫЕ</a:t>
          </a:r>
          <a:r>
            <a:rPr lang="ru-RU" sz="10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100" b="1" kern="1200" dirty="0" smtClean="0">
              <a:latin typeface="Times New Roman" pitchFamily="18" charset="0"/>
              <a:cs typeface="Times New Roman" pitchFamily="18" charset="0"/>
            </a:rPr>
            <a:t>(семинар-практикум, ро-дительский клуб, педаго-гическая гостиная, уст-ный журнал, педагоги-ческий брифинг и др.)</a:t>
          </a:r>
          <a:endParaRPr lang="ru-RU" sz="11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-40541" y="1367311"/>
        <a:ext cx="1964750" cy="1076054"/>
      </dsp:txXfrm>
    </dsp:sp>
    <dsp:sp modelId="{1A16B3C0-B52C-48C6-A394-ABB1E7D65BB2}">
      <dsp:nvSpPr>
        <dsp:cNvPr id="0" name=""/>
        <dsp:cNvSpPr/>
      </dsp:nvSpPr>
      <dsp:spPr>
        <a:xfrm rot="18027770">
          <a:off x="1150467" y="860825"/>
          <a:ext cx="670086" cy="240322"/>
        </a:xfrm>
        <a:prstGeom prst="leftRightArrow">
          <a:avLst>
            <a:gd name="adj1" fmla="val 60000"/>
            <a:gd name="adj2" fmla="val 50000"/>
          </a:avLst>
        </a:prstGeom>
        <a:solidFill>
          <a:srgbClr val="FF00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1222564" y="908889"/>
        <a:ext cx="525892" cy="14419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998928-E82A-4886-BDBA-F70E094951B8}">
      <dsp:nvSpPr>
        <dsp:cNvPr id="0" name=""/>
        <dsp:cNvSpPr/>
      </dsp:nvSpPr>
      <dsp:spPr>
        <a:xfrm>
          <a:off x="0" y="223394"/>
          <a:ext cx="7715304" cy="635936"/>
        </a:xfrm>
        <a:prstGeom prst="roundRect">
          <a:avLst/>
        </a:prstGeom>
        <a:solidFill>
          <a:srgbClr val="FF0000"/>
        </a:solidFill>
        <a:ln w="25400" cap="flat" cmpd="sng" algn="ctr">
          <a:solidFill>
            <a:schemeClr val="accent3">
              <a:lumMod val="20000"/>
              <a:lumOff val="8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accent3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rPr>
            <a:t>НАЛИЧИЕ СИСТЕМЫ РАБОТЫ ДУ ПО ОСНОВНЫМ НАПРАВЛЕНИЯМ ПРИОБЩЕНИЯ ДОШКОЛЬНИКОВ К ЗДОРОВОМУ ОБРАЗУ ЖИЗНИ</a:t>
          </a:r>
          <a:endParaRPr lang="ru-RU" sz="1400" b="1" kern="1200" dirty="0">
            <a:solidFill>
              <a:schemeClr val="accent3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1044" y="254438"/>
        <a:ext cx="7653216" cy="573848"/>
      </dsp:txXfrm>
    </dsp:sp>
    <dsp:sp modelId="{DD4FA2C4-80F2-42FB-8FA7-A9B965F44F0C}">
      <dsp:nvSpPr>
        <dsp:cNvPr id="0" name=""/>
        <dsp:cNvSpPr/>
      </dsp:nvSpPr>
      <dsp:spPr>
        <a:xfrm>
          <a:off x="0" y="859330"/>
          <a:ext cx="7715304" cy="2489175"/>
        </a:xfrm>
        <a:prstGeom prst="rect">
          <a:avLst/>
        </a:prstGeom>
        <a:solidFill>
          <a:srgbClr val="FF7C80">
            <a:alpha val="90000"/>
          </a:srgb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4961" tIns="17780" rIns="99568" bIns="17780" numCol="1" spcCol="1270" anchor="t" anchorCtr="0">
          <a:noAutofit/>
        </a:bodyPr>
        <a:lstStyle/>
        <a:p>
          <a:pPr marL="0" lvl="1" indent="0" algn="l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400" b="1" kern="1200" cap="small" baseline="0" dirty="0" smtClean="0">
              <a:latin typeface="Times New Roman" pitchFamily="18" charset="0"/>
              <a:cs typeface="Times New Roman" pitchFamily="18" charset="0"/>
            </a:rPr>
            <a:t>физический, соматический аспекты</a:t>
          </a:r>
        </a:p>
        <a:p>
          <a:pPr marL="0" lvl="1" indent="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250" b="1" kern="1200" dirty="0" smtClean="0">
              <a:latin typeface="Times New Roman" pitchFamily="18" charset="0"/>
              <a:cs typeface="Times New Roman" pitchFamily="18" charset="0"/>
            </a:rPr>
            <a:t>система физкультурно-оздоровительной работы в ДУ (педагогический блок); </a:t>
          </a:r>
        </a:p>
        <a:p>
          <a:pPr marL="0" lvl="1" indent="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250" b="1" kern="1200" dirty="0" smtClean="0">
              <a:latin typeface="Times New Roman" pitchFamily="18" charset="0"/>
              <a:cs typeface="Times New Roman" pitchFamily="18" charset="0"/>
            </a:rPr>
            <a:t>система лечебно-профилактической и оздоровительной  работы в ДУ по индивидуальным показаниям (медицинский блок)</a:t>
          </a:r>
          <a:endParaRPr lang="ru-RU" sz="1250" b="1" kern="1200" dirty="0">
            <a:latin typeface="Times New Roman" pitchFamily="18" charset="0"/>
            <a:cs typeface="Times New Roman" pitchFamily="18" charset="0"/>
          </a:endParaRPr>
        </a:p>
        <a:p>
          <a:pPr marL="0" lvl="1" indent="0" algn="l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400" b="1" kern="1200" cap="small" baseline="0" dirty="0" smtClean="0">
              <a:latin typeface="Times New Roman" pitchFamily="18" charset="0"/>
              <a:cs typeface="Times New Roman" pitchFamily="18" charset="0"/>
            </a:rPr>
            <a:t>психологический аспект</a:t>
          </a:r>
        </a:p>
        <a:p>
          <a:pPr marL="0" lvl="1" indent="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250" b="1" kern="1200" dirty="0" smtClean="0">
              <a:latin typeface="Times New Roman" pitchFamily="18" charset="0"/>
              <a:cs typeface="Times New Roman" pitchFamily="18" charset="0"/>
            </a:rPr>
            <a:t>учет индивидуальных особенностей ребенка;</a:t>
          </a:r>
        </a:p>
        <a:p>
          <a:pPr marL="0" lvl="1" indent="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250" b="1" kern="1200" dirty="0" smtClean="0">
              <a:latin typeface="Times New Roman" pitchFamily="18" charset="0"/>
              <a:cs typeface="Times New Roman" pitchFamily="18" charset="0"/>
            </a:rPr>
            <a:t>успешная адаптация ребенка к ДУ;</a:t>
          </a:r>
        </a:p>
        <a:p>
          <a:pPr marL="0" lvl="1" indent="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250" b="1" kern="1200" dirty="0" smtClean="0">
              <a:latin typeface="Times New Roman" pitchFamily="18" charset="0"/>
              <a:cs typeface="Times New Roman" pitchFamily="18" charset="0"/>
            </a:rPr>
            <a:t>поддержание благоприятного психологического климата в группах, в ДУ</a:t>
          </a: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 </a:t>
          </a:r>
        </a:p>
        <a:p>
          <a:pPr marL="114300" lvl="1" indent="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400" b="1" kern="1200" cap="small" baseline="0" dirty="0" smtClean="0">
              <a:latin typeface="Times New Roman" pitchFamily="18" charset="0"/>
              <a:cs typeface="Times New Roman" pitchFamily="18" charset="0"/>
            </a:rPr>
            <a:t>социально-нравственный аспект </a:t>
          </a:r>
        </a:p>
        <a:p>
          <a:pPr marL="114300" lvl="1" indent="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250" b="1" kern="1200" cap="none" baseline="0" dirty="0" smtClean="0">
              <a:latin typeface="Times New Roman" pitchFamily="18" charset="0"/>
              <a:cs typeface="Times New Roman" pitchFamily="18" charset="0"/>
            </a:rPr>
            <a:t>воспитание культуры поведения;</a:t>
          </a:r>
        </a:p>
        <a:p>
          <a:pPr marL="114300" lvl="1" indent="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250" b="1" kern="1200" cap="none" baseline="0" dirty="0" smtClean="0">
              <a:latin typeface="Times New Roman" pitchFamily="18" charset="0"/>
              <a:cs typeface="Times New Roman" pitchFamily="18" charset="0"/>
            </a:rPr>
            <a:t>валеологическое образование;</a:t>
          </a:r>
        </a:p>
        <a:p>
          <a:pPr marL="114300" lvl="1" indent="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250" b="1" kern="1200" cap="none" baseline="0" dirty="0" smtClean="0">
              <a:latin typeface="Times New Roman" pitchFamily="18" charset="0"/>
              <a:cs typeface="Times New Roman" pitchFamily="18" charset="0"/>
            </a:rPr>
            <a:t>формирование полоролевой индификации </a:t>
          </a:r>
          <a:endParaRPr lang="ru-RU" sz="1250" b="1" kern="1200" cap="small" baseline="0" dirty="0" smtClean="0">
            <a:latin typeface="Times New Roman" pitchFamily="18" charset="0"/>
            <a:cs typeface="Times New Roman" pitchFamily="18" charset="0"/>
          </a:endParaRPr>
        </a:p>
        <a:p>
          <a:pPr marL="0" lvl="1" indent="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endParaRPr lang="ru-RU" sz="125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859330"/>
        <a:ext cx="7715304" cy="2489175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3629E9-3FBD-4C06-ABD7-9EB462B264B1}">
      <dsp:nvSpPr>
        <dsp:cNvPr id="0" name=""/>
        <dsp:cNvSpPr/>
      </dsp:nvSpPr>
      <dsp:spPr>
        <a:xfrm>
          <a:off x="0" y="0"/>
          <a:ext cx="7715304" cy="703268"/>
        </a:xfrm>
        <a:prstGeom prst="roundRect">
          <a:avLst/>
        </a:prstGeom>
        <a:solidFill>
          <a:srgbClr val="00B0F0"/>
        </a:solidFill>
        <a:ln w="25400" cap="flat" cmpd="sng" algn="ctr">
          <a:solidFill>
            <a:schemeClr val="accent3">
              <a:lumMod val="20000"/>
              <a:lumOff val="8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accent3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rPr>
            <a:t>КОМПЕТЕНТНОСТЬ ПЕДАГОГОВ ДУ В ВОПРОСАХ СОХРАНЕНИЯ, УКРЕПЛЕНИЯ И ФОРМИРОВАНИЯ ЗДОРОВЬЯ ДОШКОЛЬНИКОВ, В ТОМ ЧИСЛЕ КОММУНИКАТИВНАЯ КОМПЕТЕНТНОСТЬ</a:t>
          </a:r>
          <a:endParaRPr lang="ru-RU" sz="1400" b="1" kern="1200" dirty="0">
            <a:solidFill>
              <a:schemeClr val="accent3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4331" y="34331"/>
        <a:ext cx="7646642" cy="634606"/>
      </dsp:txXfrm>
    </dsp:sp>
    <dsp:sp modelId="{A542E99F-E978-4069-9F76-6E86400BFD0D}">
      <dsp:nvSpPr>
        <dsp:cNvPr id="0" name=""/>
        <dsp:cNvSpPr/>
      </dsp:nvSpPr>
      <dsp:spPr>
        <a:xfrm>
          <a:off x="0" y="717468"/>
          <a:ext cx="7715304" cy="703268"/>
        </a:xfrm>
        <a:prstGeom prst="roundRect">
          <a:avLst/>
        </a:prstGeom>
        <a:solidFill>
          <a:srgbClr val="FFC000"/>
        </a:solidFill>
        <a:ln w="25400" cap="flat" cmpd="sng" algn="ctr">
          <a:solidFill>
            <a:schemeClr val="accent3">
              <a:lumMod val="20000"/>
              <a:lumOff val="8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accent3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rPr>
            <a:t>ДИФФЕРЕНЦИРОВАННЫЙ ПОДХОД  ДОШКОЛЬНОГО УЧРЕЖДЕНИЯ К РАБОТЕ С РОДИТЕЛЯМИ</a:t>
          </a:r>
          <a:endParaRPr lang="ru-RU" sz="1400" b="1" kern="1200" dirty="0">
            <a:solidFill>
              <a:schemeClr val="accent3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4331" y="751799"/>
        <a:ext cx="7646642" cy="634606"/>
      </dsp:txXfrm>
    </dsp:sp>
    <dsp:sp modelId="{5338E615-32FF-4E2A-863C-3E86122B4951}">
      <dsp:nvSpPr>
        <dsp:cNvPr id="0" name=""/>
        <dsp:cNvSpPr/>
      </dsp:nvSpPr>
      <dsp:spPr>
        <a:xfrm>
          <a:off x="0" y="1420736"/>
          <a:ext cx="7715304" cy="78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4961" tIns="6350" rIns="35560" bIns="6350" numCol="1" spcCol="1270" anchor="t" anchorCtr="0">
          <a:noAutofit/>
        </a:bodyPr>
        <a:lstStyle/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ru-RU" sz="400" kern="1200" dirty="0"/>
        </a:p>
      </dsp:txBody>
      <dsp:txXfrm>
        <a:off x="0" y="1420736"/>
        <a:ext cx="7715304" cy="78999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998928-E82A-4886-BDBA-F70E094951B8}">
      <dsp:nvSpPr>
        <dsp:cNvPr id="0" name=""/>
        <dsp:cNvSpPr/>
      </dsp:nvSpPr>
      <dsp:spPr>
        <a:xfrm>
          <a:off x="0" y="223394"/>
          <a:ext cx="7715304" cy="635936"/>
        </a:xfrm>
        <a:prstGeom prst="roundRect">
          <a:avLst/>
        </a:prstGeom>
        <a:solidFill>
          <a:srgbClr val="FF0000"/>
        </a:solidFill>
        <a:ln w="25400" cap="flat" cmpd="sng" algn="ctr">
          <a:solidFill>
            <a:schemeClr val="accent3">
              <a:lumMod val="20000"/>
              <a:lumOff val="8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accent3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rPr>
            <a:t>НАЛИЧИЕ СИСТЕМЫ РАБОТЫ ДУ ПО ОСНОВНЫМ НАПРАВЛЕНИЯМ ПРИОБЩЕНИЯ ДОШКОЛЬНИКОВ К ЗДОРОВОМУ ОБРАЗУ ЖИЗНИ</a:t>
          </a:r>
          <a:endParaRPr lang="ru-RU" sz="1400" b="1" kern="1200" dirty="0">
            <a:solidFill>
              <a:schemeClr val="accent3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1044" y="254438"/>
        <a:ext cx="7653216" cy="573848"/>
      </dsp:txXfrm>
    </dsp:sp>
    <dsp:sp modelId="{DD4FA2C4-80F2-42FB-8FA7-A9B965F44F0C}">
      <dsp:nvSpPr>
        <dsp:cNvPr id="0" name=""/>
        <dsp:cNvSpPr/>
      </dsp:nvSpPr>
      <dsp:spPr>
        <a:xfrm>
          <a:off x="0" y="859330"/>
          <a:ext cx="7715304" cy="2489175"/>
        </a:xfrm>
        <a:prstGeom prst="rect">
          <a:avLst/>
        </a:prstGeom>
        <a:solidFill>
          <a:srgbClr val="FF7C80">
            <a:alpha val="90000"/>
          </a:srgb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4961" tIns="17780" rIns="99568" bIns="17780" numCol="1" spcCol="1270" anchor="t" anchorCtr="0">
          <a:noAutofit/>
        </a:bodyPr>
        <a:lstStyle/>
        <a:p>
          <a:pPr marL="0" lvl="1" indent="0" algn="l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400" b="1" kern="1200" cap="small" baseline="0" dirty="0" smtClean="0">
              <a:latin typeface="Times New Roman" pitchFamily="18" charset="0"/>
              <a:cs typeface="Times New Roman" pitchFamily="18" charset="0"/>
            </a:rPr>
            <a:t>физический, соматический аспекты</a:t>
          </a:r>
        </a:p>
        <a:p>
          <a:pPr marL="0" lvl="1" indent="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250" b="1" kern="1200" dirty="0" smtClean="0">
              <a:latin typeface="Times New Roman" pitchFamily="18" charset="0"/>
              <a:cs typeface="Times New Roman" pitchFamily="18" charset="0"/>
            </a:rPr>
            <a:t>система физкультурно-оздоровительной работы в ДУ (педагогический блок); </a:t>
          </a:r>
        </a:p>
        <a:p>
          <a:pPr marL="0" lvl="1" indent="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250" b="1" kern="1200" dirty="0" smtClean="0">
              <a:latin typeface="Times New Roman" pitchFamily="18" charset="0"/>
              <a:cs typeface="Times New Roman" pitchFamily="18" charset="0"/>
            </a:rPr>
            <a:t>система лечебно-профилактической и оздоровительной  работы в ДУ по индивидуальным показаниям (медицинский блок)</a:t>
          </a:r>
          <a:endParaRPr lang="ru-RU" sz="1250" b="1" kern="1200" dirty="0">
            <a:latin typeface="Times New Roman" pitchFamily="18" charset="0"/>
            <a:cs typeface="Times New Roman" pitchFamily="18" charset="0"/>
          </a:endParaRPr>
        </a:p>
        <a:p>
          <a:pPr marL="0" lvl="1" indent="0" algn="l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400" b="1" kern="1200" cap="small" baseline="0" dirty="0" smtClean="0">
              <a:latin typeface="Times New Roman" pitchFamily="18" charset="0"/>
              <a:cs typeface="Times New Roman" pitchFamily="18" charset="0"/>
            </a:rPr>
            <a:t>психологический аспект</a:t>
          </a:r>
        </a:p>
        <a:p>
          <a:pPr marL="0" lvl="1" indent="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250" b="1" kern="1200" dirty="0" smtClean="0">
              <a:latin typeface="Times New Roman" pitchFamily="18" charset="0"/>
              <a:cs typeface="Times New Roman" pitchFamily="18" charset="0"/>
            </a:rPr>
            <a:t>учет индивидуальных особенностей ребенка;</a:t>
          </a:r>
        </a:p>
        <a:p>
          <a:pPr marL="0" lvl="1" indent="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250" b="1" kern="1200" dirty="0" smtClean="0">
              <a:latin typeface="Times New Roman" pitchFamily="18" charset="0"/>
              <a:cs typeface="Times New Roman" pitchFamily="18" charset="0"/>
            </a:rPr>
            <a:t>успешная адаптация ребенка к ДУ;</a:t>
          </a:r>
        </a:p>
        <a:p>
          <a:pPr marL="0" lvl="1" indent="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250" b="1" kern="1200" dirty="0" smtClean="0">
              <a:latin typeface="Times New Roman" pitchFamily="18" charset="0"/>
              <a:cs typeface="Times New Roman" pitchFamily="18" charset="0"/>
            </a:rPr>
            <a:t>поддержание благоприятного психологического климата в группах, в ДУ</a:t>
          </a: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 </a:t>
          </a:r>
        </a:p>
        <a:p>
          <a:pPr marL="114300" lvl="1" indent="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400" b="1" kern="1200" cap="small" baseline="0" dirty="0" smtClean="0">
              <a:latin typeface="Times New Roman" pitchFamily="18" charset="0"/>
              <a:cs typeface="Times New Roman" pitchFamily="18" charset="0"/>
            </a:rPr>
            <a:t>социально-нравственный аспект </a:t>
          </a:r>
        </a:p>
        <a:p>
          <a:pPr marL="114300" lvl="1" indent="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250" b="1" kern="1200" cap="none" baseline="0" dirty="0" smtClean="0">
              <a:latin typeface="Times New Roman" pitchFamily="18" charset="0"/>
              <a:cs typeface="Times New Roman" pitchFamily="18" charset="0"/>
            </a:rPr>
            <a:t>воспитание культуры поведения;</a:t>
          </a:r>
        </a:p>
        <a:p>
          <a:pPr marL="114300" lvl="1" indent="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250" b="1" kern="1200" cap="none" baseline="0" dirty="0" smtClean="0">
              <a:latin typeface="Times New Roman" pitchFamily="18" charset="0"/>
              <a:cs typeface="Times New Roman" pitchFamily="18" charset="0"/>
            </a:rPr>
            <a:t>валеологическое образование;</a:t>
          </a:r>
        </a:p>
        <a:p>
          <a:pPr marL="114300" lvl="1" indent="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r>
            <a:rPr lang="ru-RU" sz="1250" b="1" kern="1200" cap="none" baseline="0" dirty="0" smtClean="0">
              <a:latin typeface="Times New Roman" pitchFamily="18" charset="0"/>
              <a:cs typeface="Times New Roman" pitchFamily="18" charset="0"/>
            </a:rPr>
            <a:t>формирование полоролевой индификации </a:t>
          </a:r>
          <a:endParaRPr lang="ru-RU" sz="1250" b="1" kern="1200" cap="small" baseline="0" dirty="0" smtClean="0">
            <a:latin typeface="Times New Roman" pitchFamily="18" charset="0"/>
            <a:cs typeface="Times New Roman" pitchFamily="18" charset="0"/>
          </a:endParaRPr>
        </a:p>
        <a:p>
          <a:pPr marL="0" lvl="1" indent="0" algn="l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•"/>
          </a:pPr>
          <a:endParaRPr lang="ru-RU" sz="125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859330"/>
        <a:ext cx="7715304" cy="2489175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3629E9-3FBD-4C06-ABD7-9EB462B264B1}">
      <dsp:nvSpPr>
        <dsp:cNvPr id="0" name=""/>
        <dsp:cNvSpPr/>
      </dsp:nvSpPr>
      <dsp:spPr>
        <a:xfrm>
          <a:off x="0" y="0"/>
          <a:ext cx="7715304" cy="703268"/>
        </a:xfrm>
        <a:prstGeom prst="roundRect">
          <a:avLst/>
        </a:prstGeom>
        <a:solidFill>
          <a:srgbClr val="00B0F0"/>
        </a:solidFill>
        <a:ln w="25400" cap="flat" cmpd="sng" algn="ctr">
          <a:solidFill>
            <a:schemeClr val="accent3">
              <a:lumMod val="20000"/>
              <a:lumOff val="8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accent3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rPr>
            <a:t>КОМПЕТЕНТНОСТЬ ПЕДАГОГОВ ДУ В ВОПРОСАХ СОХРАНЕНИЯ, УКРЕПЛЕНИЯ И ФОРМИРОВАНИЯ ЗДОРОВЬЯ ДОШКОЛЬНИКОВ, В ТОМ ЧИСЛЕ КОММУНИКАТИВНАЯ КОМПЕТЕНТНОСТЬ</a:t>
          </a:r>
          <a:endParaRPr lang="ru-RU" sz="1400" b="1" kern="1200" dirty="0">
            <a:solidFill>
              <a:schemeClr val="accent3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4331" y="34331"/>
        <a:ext cx="7646642" cy="634606"/>
      </dsp:txXfrm>
    </dsp:sp>
    <dsp:sp modelId="{A542E99F-E978-4069-9F76-6E86400BFD0D}">
      <dsp:nvSpPr>
        <dsp:cNvPr id="0" name=""/>
        <dsp:cNvSpPr/>
      </dsp:nvSpPr>
      <dsp:spPr>
        <a:xfrm>
          <a:off x="0" y="717468"/>
          <a:ext cx="7715304" cy="703268"/>
        </a:xfrm>
        <a:prstGeom prst="roundRect">
          <a:avLst/>
        </a:prstGeom>
        <a:solidFill>
          <a:srgbClr val="FFC000"/>
        </a:solidFill>
        <a:ln w="25400" cap="flat" cmpd="sng" algn="ctr">
          <a:solidFill>
            <a:schemeClr val="accent3">
              <a:lumMod val="20000"/>
              <a:lumOff val="8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accent3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rPr>
            <a:t>ДИФФЕРЕНЦИРОВАННЫЙ ПОДХОД  ДОШКОЛЬНОГО УЧРЕЖДЕНИЯ К РАБОТЕ С РОДИТЕЛЯМИ</a:t>
          </a:r>
          <a:endParaRPr lang="ru-RU" sz="1400" b="1" kern="1200" dirty="0">
            <a:solidFill>
              <a:schemeClr val="accent3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4331" y="751799"/>
        <a:ext cx="7646642" cy="634606"/>
      </dsp:txXfrm>
    </dsp:sp>
    <dsp:sp modelId="{5338E615-32FF-4E2A-863C-3E86122B4951}">
      <dsp:nvSpPr>
        <dsp:cNvPr id="0" name=""/>
        <dsp:cNvSpPr/>
      </dsp:nvSpPr>
      <dsp:spPr>
        <a:xfrm>
          <a:off x="0" y="1420736"/>
          <a:ext cx="7715304" cy="789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4961" tIns="6350" rIns="35560" bIns="6350" numCol="1" spcCol="1270" anchor="t" anchorCtr="0">
          <a:noAutofit/>
        </a:bodyPr>
        <a:lstStyle/>
        <a:p>
          <a:pPr marL="57150" lvl="1" indent="-57150" algn="l" defTabSz="177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ru-RU" sz="400" kern="1200" dirty="0"/>
        </a:p>
      </dsp:txBody>
      <dsp:txXfrm>
        <a:off x="0" y="1420736"/>
        <a:ext cx="7715304" cy="789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37F41F-40C5-4824-8186-2261F298C54A}">
      <dsp:nvSpPr>
        <dsp:cNvPr id="0" name=""/>
        <dsp:cNvSpPr/>
      </dsp:nvSpPr>
      <dsp:spPr>
        <a:xfrm>
          <a:off x="5247694" y="2978252"/>
          <a:ext cx="2610485" cy="185538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3840" tIns="243840" rIns="243840" bIns="243840" numCol="1" spcCol="1270" anchor="t" anchorCtr="0">
          <a:noAutofit/>
        </a:bodyPr>
        <a:lstStyle/>
        <a:p>
          <a:pPr marL="285750" lvl="1" indent="-285750" algn="l" defTabSz="2222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5000" kern="1200" baseline="0" dirty="0">
            <a:solidFill>
              <a:schemeClr val="tx1"/>
            </a:solidFill>
          </a:endParaRPr>
        </a:p>
      </dsp:txBody>
      <dsp:txXfrm>
        <a:off x="6071597" y="3482855"/>
        <a:ext cx="1745825" cy="1310024"/>
      </dsp:txXfrm>
    </dsp:sp>
    <dsp:sp modelId="{110AE0F3-2E39-4AC4-AFB4-C37994CDA149}">
      <dsp:nvSpPr>
        <dsp:cNvPr id="0" name=""/>
        <dsp:cNvSpPr/>
      </dsp:nvSpPr>
      <dsp:spPr>
        <a:xfrm>
          <a:off x="11" y="2928960"/>
          <a:ext cx="2475496" cy="183789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3840" tIns="243840" rIns="243840" bIns="243840" numCol="1" spcCol="1270" anchor="t" anchorCtr="0">
          <a:noAutofit/>
        </a:bodyPr>
        <a:lstStyle/>
        <a:p>
          <a:pPr marL="285750" lvl="1" indent="-285750" algn="l" defTabSz="2222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5000" kern="1200" dirty="0"/>
        </a:p>
      </dsp:txBody>
      <dsp:txXfrm>
        <a:off x="40384" y="3428808"/>
        <a:ext cx="1652101" cy="1297678"/>
      </dsp:txXfrm>
    </dsp:sp>
    <dsp:sp modelId="{1DE55F20-9786-4418-AF09-1ACDF5DBC05D}">
      <dsp:nvSpPr>
        <dsp:cNvPr id="0" name=""/>
        <dsp:cNvSpPr/>
      </dsp:nvSpPr>
      <dsp:spPr>
        <a:xfrm>
          <a:off x="5413199" y="357198"/>
          <a:ext cx="2444980" cy="186350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3840" tIns="243840" rIns="243840" bIns="243840" numCol="1" spcCol="1270" anchor="t" anchorCtr="0">
          <a:noAutofit/>
        </a:bodyPr>
        <a:lstStyle/>
        <a:p>
          <a:pPr marL="285750" lvl="1" indent="-285750" algn="l" defTabSz="2222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5000" kern="1200" baseline="0" dirty="0">
            <a:solidFill>
              <a:schemeClr val="tx1"/>
            </a:solidFill>
          </a:endParaRPr>
        </a:p>
      </dsp:txBody>
      <dsp:txXfrm>
        <a:off x="6187628" y="398133"/>
        <a:ext cx="1629616" cy="1315756"/>
      </dsp:txXfrm>
    </dsp:sp>
    <dsp:sp modelId="{ADF9AE0E-90F0-478B-AF48-0D517A57137E}">
      <dsp:nvSpPr>
        <dsp:cNvPr id="0" name=""/>
        <dsp:cNvSpPr/>
      </dsp:nvSpPr>
      <dsp:spPr>
        <a:xfrm>
          <a:off x="0" y="357198"/>
          <a:ext cx="2442630" cy="179978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3840" tIns="243840" rIns="243840" bIns="243840" numCol="1" spcCol="1270" anchor="t" anchorCtr="0">
          <a:noAutofit/>
        </a:bodyPr>
        <a:lstStyle/>
        <a:p>
          <a:pPr marL="285750" lvl="1" indent="-285750" algn="l" defTabSz="2222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5000" kern="1200" baseline="0" dirty="0">
            <a:solidFill>
              <a:schemeClr val="tx1"/>
            </a:solidFill>
          </a:endParaRPr>
        </a:p>
      </dsp:txBody>
      <dsp:txXfrm>
        <a:off x="39535" y="396733"/>
        <a:ext cx="1630771" cy="1270768"/>
      </dsp:txXfrm>
    </dsp:sp>
    <dsp:sp modelId="{4CA7B82E-B955-47BA-BE7F-2D39FBE0B322}">
      <dsp:nvSpPr>
        <dsp:cNvPr id="0" name=""/>
        <dsp:cNvSpPr/>
      </dsp:nvSpPr>
      <dsp:spPr>
        <a:xfrm>
          <a:off x="1588108" y="302224"/>
          <a:ext cx="2288137" cy="2288137"/>
        </a:xfrm>
        <a:prstGeom prst="pieWedge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ПСИХИЧЕСКОЕ ЗДОРОВЬЕ</a:t>
          </a:r>
          <a:endParaRPr lang="ru-RU" sz="1200" b="1" kern="1200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258288" y="972404"/>
        <a:ext cx="1617957" cy="1617957"/>
      </dsp:txXfrm>
    </dsp:sp>
    <dsp:sp modelId="{36EB2718-3103-4144-9345-188037B53152}">
      <dsp:nvSpPr>
        <dsp:cNvPr id="0" name=""/>
        <dsp:cNvSpPr/>
      </dsp:nvSpPr>
      <dsp:spPr>
        <a:xfrm rot="5400000">
          <a:off x="3981933" y="302224"/>
          <a:ext cx="2288137" cy="2288137"/>
        </a:xfrm>
        <a:prstGeom prst="pieWedge">
          <a:avLst/>
        </a:prstGeom>
        <a:solidFill>
          <a:srgbClr val="EC149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НРАВСТВЕННОЕ ЗДОРОВЬЕ</a:t>
          </a:r>
          <a:endParaRPr lang="ru-RU" sz="1200" b="1" kern="1200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3981933" y="972404"/>
        <a:ext cx="1617957" cy="1617957"/>
      </dsp:txXfrm>
    </dsp:sp>
    <dsp:sp modelId="{CF167B7B-3009-4666-9469-1EE1426D3A48}">
      <dsp:nvSpPr>
        <dsp:cNvPr id="0" name=""/>
        <dsp:cNvSpPr/>
      </dsp:nvSpPr>
      <dsp:spPr>
        <a:xfrm rot="10800000">
          <a:off x="3981933" y="2696049"/>
          <a:ext cx="2288137" cy="2288137"/>
        </a:xfrm>
        <a:prstGeom prst="pieWedge">
          <a:avLst/>
        </a:prstGeom>
        <a:solidFill>
          <a:srgbClr val="62EE6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СОЦИАЛЬНОЕ ЗДОРОВЬЕ</a:t>
          </a:r>
          <a:endParaRPr lang="ru-RU" sz="1200" b="1" kern="1200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10800000">
        <a:off x="3981933" y="2696049"/>
        <a:ext cx="1617957" cy="1617957"/>
      </dsp:txXfrm>
    </dsp:sp>
    <dsp:sp modelId="{95DE3943-483C-4215-BB01-C931C9943C60}">
      <dsp:nvSpPr>
        <dsp:cNvPr id="0" name=""/>
        <dsp:cNvSpPr/>
      </dsp:nvSpPr>
      <dsp:spPr>
        <a:xfrm rot="16200000">
          <a:off x="1588108" y="2696049"/>
          <a:ext cx="2288137" cy="2288137"/>
        </a:xfrm>
        <a:prstGeom prst="pieWedge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ФИЗИЧЕСКОЕ ЗДОРОВЬЕ</a:t>
          </a:r>
          <a:endParaRPr lang="ru-RU" sz="1200" b="1" kern="1200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 rot="5400000">
        <a:off x="2258288" y="2696049"/>
        <a:ext cx="1617957" cy="1617957"/>
      </dsp:txXfrm>
    </dsp:sp>
    <dsp:sp modelId="{5A128FE7-F6EA-447E-9DBA-5DF07C7CB224}">
      <dsp:nvSpPr>
        <dsp:cNvPr id="0" name=""/>
        <dsp:cNvSpPr/>
      </dsp:nvSpPr>
      <dsp:spPr>
        <a:xfrm>
          <a:off x="3534082" y="2167611"/>
          <a:ext cx="790015" cy="686969"/>
        </a:xfrm>
        <a:prstGeom prst="circularArrow">
          <a:avLst/>
        </a:prstGeom>
        <a:solidFill>
          <a:schemeClr val="accent3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C7DB81-E13D-4D75-ABDE-F3B4ACF69AF5}">
      <dsp:nvSpPr>
        <dsp:cNvPr id="0" name=""/>
        <dsp:cNvSpPr/>
      </dsp:nvSpPr>
      <dsp:spPr>
        <a:xfrm rot="10800000">
          <a:off x="3534082" y="2431830"/>
          <a:ext cx="790015" cy="686969"/>
        </a:xfrm>
        <a:prstGeom prst="circularArrow">
          <a:avLst/>
        </a:prstGeom>
        <a:solidFill>
          <a:schemeClr val="accent3">
            <a:lumMod val="20000"/>
            <a:lumOff val="8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0E471B-80F5-4B09-9A82-DF60C6B2F5C1}">
      <dsp:nvSpPr>
        <dsp:cNvPr id="0" name=""/>
        <dsp:cNvSpPr/>
      </dsp:nvSpPr>
      <dsp:spPr>
        <a:xfrm>
          <a:off x="3345" y="0"/>
          <a:ext cx="3832537" cy="2500330"/>
        </a:xfrm>
        <a:prstGeom prst="roundRect">
          <a:avLst>
            <a:gd name="adj" fmla="val 10000"/>
          </a:avLst>
        </a:prstGeom>
        <a:solidFill>
          <a:srgbClr val="00B0F0"/>
        </a:solidFill>
        <a:ln w="38100" cap="flat" cmpd="sng" algn="ctr">
          <a:solidFill>
            <a:srgbClr val="FFFF00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baseline="0" dirty="0" smtClean="0">
              <a:solidFill>
                <a:schemeClr val="accent3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rPr>
            <a:t>ФИЗИЧЕСКИЙ АСПЕКТ </a:t>
          </a:r>
          <a:endParaRPr lang="ru-RU" sz="2000" b="1" kern="1200" baseline="0" dirty="0" smtClean="0">
            <a:solidFill>
              <a:schemeClr val="accent3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baseline="0" dirty="0" smtClean="0">
              <a:solidFill>
                <a:schemeClr val="accent3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rPr>
            <a:t>характеризуется уровнем фи-зического развития, отноше-нием к своему здоровью как к ценности  </a:t>
          </a:r>
        </a:p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baseline="0" dirty="0" smtClean="0">
              <a:solidFill>
                <a:schemeClr val="accent3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rPr>
            <a:t>                                 </a:t>
          </a:r>
          <a:endParaRPr lang="ru-RU" sz="2400" b="1" kern="1200" baseline="0" dirty="0">
            <a:solidFill>
              <a:schemeClr val="accent3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345" y="1000132"/>
        <a:ext cx="3832537" cy="1000132"/>
      </dsp:txXfrm>
    </dsp:sp>
    <dsp:sp modelId="{6F1081A5-276D-44B8-87D1-B9D7719F34B7}">
      <dsp:nvSpPr>
        <dsp:cNvPr id="0" name=""/>
        <dsp:cNvSpPr/>
      </dsp:nvSpPr>
      <dsp:spPr>
        <a:xfrm>
          <a:off x="808396" y="1667720"/>
          <a:ext cx="832609" cy="832609"/>
        </a:xfrm>
        <a:prstGeom prst="ellipse">
          <a:avLst/>
        </a:prstGeom>
        <a:noFill/>
        <a:ln w="38100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1D7C4C7-2336-43D2-9B88-36EB3D0CD81E}">
      <dsp:nvSpPr>
        <dsp:cNvPr id="0" name=""/>
        <dsp:cNvSpPr/>
      </dsp:nvSpPr>
      <dsp:spPr>
        <a:xfrm>
          <a:off x="3954204" y="0"/>
          <a:ext cx="3832537" cy="2500330"/>
        </a:xfrm>
        <a:prstGeom prst="roundRect">
          <a:avLst>
            <a:gd name="adj" fmla="val 10000"/>
          </a:avLst>
        </a:prstGeom>
        <a:solidFill>
          <a:srgbClr val="FF0000"/>
        </a:solidFill>
        <a:ln w="38100" cap="flat" cmpd="sng" algn="ctr">
          <a:solidFill>
            <a:srgbClr val="00B050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baseline="0" dirty="0" smtClean="0">
              <a:solidFill>
                <a:schemeClr val="accent3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rPr>
            <a:t>ПСИХИЧЕСКИЙ АСПЕКТ</a:t>
          </a:r>
        </a:p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baseline="0" dirty="0" smtClean="0">
              <a:solidFill>
                <a:schemeClr val="accent3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rPr>
            <a:t>включает в себя личностные ка-тегории и характеризуется уро-внем развития психических про-цессов со степенью регуляции эмоционально-волевой сферы</a:t>
          </a:r>
        </a:p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baseline="0" dirty="0">
            <a:solidFill>
              <a:schemeClr val="accent3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954204" y="1000132"/>
        <a:ext cx="3832537" cy="1000132"/>
      </dsp:txXfrm>
    </dsp:sp>
    <dsp:sp modelId="{8069D22E-25DE-48C6-9293-DAFE86E45255}">
      <dsp:nvSpPr>
        <dsp:cNvPr id="0" name=""/>
        <dsp:cNvSpPr/>
      </dsp:nvSpPr>
      <dsp:spPr>
        <a:xfrm>
          <a:off x="6057170" y="111819"/>
          <a:ext cx="832609" cy="832609"/>
        </a:xfrm>
        <a:prstGeom prst="ellipse">
          <a:avLst/>
        </a:prstGeom>
        <a:noFill/>
        <a:ln w="38100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69E5732-408E-4338-88A5-EA85DF0493B5}">
      <dsp:nvSpPr>
        <dsp:cNvPr id="0" name=""/>
        <dsp:cNvSpPr/>
      </dsp:nvSpPr>
      <dsp:spPr>
        <a:xfrm flipV="1">
          <a:off x="3929082" y="1285882"/>
          <a:ext cx="3359465" cy="255487"/>
        </a:xfrm>
        <a:prstGeom prst="roundRect">
          <a:avLst/>
        </a:prstGeom>
        <a:noFill/>
        <a:ln w="38100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0E471B-80F5-4B09-9A82-DF60C6B2F5C1}">
      <dsp:nvSpPr>
        <dsp:cNvPr id="0" name=""/>
        <dsp:cNvSpPr/>
      </dsp:nvSpPr>
      <dsp:spPr>
        <a:xfrm>
          <a:off x="3345" y="0"/>
          <a:ext cx="3832537" cy="2500330"/>
        </a:xfrm>
        <a:prstGeom prst="roundRect">
          <a:avLst>
            <a:gd name="adj" fmla="val 10000"/>
          </a:avLst>
        </a:prstGeom>
        <a:solidFill>
          <a:srgbClr val="FFC000"/>
        </a:solidFill>
        <a:ln w="38100" cap="flat" cmpd="sng" algn="ctr">
          <a:solidFill>
            <a:srgbClr val="FFFF00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baseline="0" dirty="0" smtClean="0">
              <a:solidFill>
                <a:schemeClr val="accent3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rPr>
            <a:t>СОЦИАЛЬНЫЙ    АСПЕКТ</a:t>
          </a:r>
          <a:endParaRPr lang="ru-RU" sz="1800" b="1" kern="1200" baseline="0" dirty="0" smtClean="0">
            <a:solidFill>
              <a:schemeClr val="accent3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baseline="0" dirty="0" smtClean="0">
              <a:solidFill>
                <a:schemeClr val="accent3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rPr>
            <a:t>определяет степень социальной адаптации человека в обществе, наличием предпосылок к все-сторонней активности в социуме</a:t>
          </a:r>
        </a:p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baseline="0" dirty="0" smtClean="0">
            <a:solidFill>
              <a:schemeClr val="accent3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345" y="1000132"/>
        <a:ext cx="3832537" cy="1000132"/>
      </dsp:txXfrm>
    </dsp:sp>
    <dsp:sp modelId="{6F1081A5-276D-44B8-87D1-B9D7719F34B7}">
      <dsp:nvSpPr>
        <dsp:cNvPr id="0" name=""/>
        <dsp:cNvSpPr/>
      </dsp:nvSpPr>
      <dsp:spPr>
        <a:xfrm>
          <a:off x="142874" y="1643072"/>
          <a:ext cx="832609" cy="832609"/>
        </a:xfrm>
        <a:prstGeom prst="ellipse">
          <a:avLst/>
        </a:prstGeom>
        <a:noFill/>
        <a:ln w="38100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1D7C4C7-2336-43D2-9B88-36EB3D0CD81E}">
      <dsp:nvSpPr>
        <dsp:cNvPr id="0" name=""/>
        <dsp:cNvSpPr/>
      </dsp:nvSpPr>
      <dsp:spPr>
        <a:xfrm>
          <a:off x="3954204" y="0"/>
          <a:ext cx="3832537" cy="2500330"/>
        </a:xfrm>
        <a:prstGeom prst="roundRect">
          <a:avLst>
            <a:gd name="adj" fmla="val 10000"/>
          </a:avLst>
        </a:prstGeom>
        <a:solidFill>
          <a:srgbClr val="62EE65"/>
        </a:solidFill>
        <a:ln w="38100" cap="flat" cmpd="sng" algn="ctr">
          <a:solidFill>
            <a:srgbClr val="00B050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 baseline="0" dirty="0" smtClean="0">
              <a:solidFill>
                <a:schemeClr val="accent3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rPr>
            <a:t>НРАВСТВЕННЫЙ АСПЕКТ</a:t>
          </a:r>
        </a:p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baseline="0" dirty="0" smtClean="0">
              <a:solidFill>
                <a:schemeClr val="accent3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rPr>
            <a:t>подразумевает нравственную ориентацию личности, ее </a:t>
          </a:r>
          <a:r>
            <a:rPr lang="ru-RU" sz="1800" b="1" kern="1200" baseline="0" dirty="0" err="1" smtClean="0">
              <a:solidFill>
                <a:schemeClr val="accent3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rPr>
            <a:t>мента-литет</a:t>
          </a:r>
          <a:r>
            <a:rPr lang="ru-RU" sz="1800" b="1" kern="1200" baseline="0" dirty="0" smtClean="0">
              <a:solidFill>
                <a:schemeClr val="accent3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rPr>
            <a:t> по отношению к самому себе, природе, обществу</a:t>
          </a:r>
        </a:p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baseline="0" dirty="0" smtClean="0">
            <a:solidFill>
              <a:schemeClr val="accent3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 lvl="0" algn="just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b="1" kern="1200" baseline="0" dirty="0">
            <a:solidFill>
              <a:schemeClr val="accent3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954204" y="1000132"/>
        <a:ext cx="3832537" cy="1000132"/>
      </dsp:txXfrm>
    </dsp:sp>
    <dsp:sp modelId="{8069D22E-25DE-48C6-9293-DAFE86E45255}">
      <dsp:nvSpPr>
        <dsp:cNvPr id="0" name=""/>
        <dsp:cNvSpPr/>
      </dsp:nvSpPr>
      <dsp:spPr>
        <a:xfrm>
          <a:off x="6057170" y="111819"/>
          <a:ext cx="832609" cy="832609"/>
        </a:xfrm>
        <a:prstGeom prst="ellipse">
          <a:avLst/>
        </a:prstGeom>
        <a:noFill/>
        <a:ln w="38100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69E5732-408E-4338-88A5-EA85DF0493B5}">
      <dsp:nvSpPr>
        <dsp:cNvPr id="0" name=""/>
        <dsp:cNvSpPr/>
      </dsp:nvSpPr>
      <dsp:spPr>
        <a:xfrm flipV="1">
          <a:off x="4427276" y="2244842"/>
          <a:ext cx="3359465" cy="255487"/>
        </a:xfrm>
        <a:prstGeom prst="roundRect">
          <a:avLst/>
        </a:prstGeom>
        <a:noFill/>
        <a:ln w="38100" cap="flat" cmpd="sng" algn="ctr">
          <a:noFill/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1BDE47-4D9A-469C-82FE-21650EBE0538}">
      <dsp:nvSpPr>
        <dsp:cNvPr id="0" name=""/>
        <dsp:cNvSpPr/>
      </dsp:nvSpPr>
      <dsp:spPr>
        <a:xfrm>
          <a:off x="0" y="0"/>
          <a:ext cx="6357990" cy="4786346"/>
        </a:xfrm>
        <a:prstGeom prst="triangl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2BD33A-D6EA-4153-BD06-FD2819907A1F}">
      <dsp:nvSpPr>
        <dsp:cNvPr id="0" name=""/>
        <dsp:cNvSpPr/>
      </dsp:nvSpPr>
      <dsp:spPr>
        <a:xfrm>
          <a:off x="3821932" y="500066"/>
          <a:ext cx="3961239" cy="378140"/>
        </a:xfrm>
        <a:prstGeom prst="roundRect">
          <a:avLst/>
        </a:prstGeom>
        <a:solidFill>
          <a:srgbClr val="F30D1D">
            <a:alpha val="90000"/>
          </a:srgb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cap="all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ЗДОРОВЫЙ ОБРАЗ ЖИЗНИ</a:t>
          </a:r>
          <a:endParaRPr lang="ru-RU" sz="1300" b="1" kern="1200" cap="all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840391" y="518525"/>
        <a:ext cx="3924321" cy="341222"/>
      </dsp:txXfrm>
    </dsp:sp>
    <dsp:sp modelId="{86D86AE9-180C-47DD-B394-95D6DB4C778C}">
      <dsp:nvSpPr>
        <dsp:cNvPr id="0" name=""/>
        <dsp:cNvSpPr/>
      </dsp:nvSpPr>
      <dsp:spPr>
        <a:xfrm>
          <a:off x="3821932" y="928694"/>
          <a:ext cx="3950475" cy="378140"/>
        </a:xfrm>
        <a:prstGeom prst="roundRect">
          <a:avLst/>
        </a:prstGeom>
        <a:solidFill>
          <a:srgbClr val="FFFF00">
            <a:alpha val="90000"/>
          </a:srgb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cap="all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РЕЖИМ ДНЯ</a:t>
          </a:r>
          <a:endParaRPr lang="ru-RU" sz="1300" b="1" kern="1200" cap="all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840391" y="947153"/>
        <a:ext cx="3913557" cy="341222"/>
      </dsp:txXfrm>
    </dsp:sp>
    <dsp:sp modelId="{CE58A603-8948-4360-ADDB-1CB2C9D0D423}">
      <dsp:nvSpPr>
        <dsp:cNvPr id="0" name=""/>
        <dsp:cNvSpPr/>
      </dsp:nvSpPr>
      <dsp:spPr>
        <a:xfrm>
          <a:off x="3818377" y="1357322"/>
          <a:ext cx="3968364" cy="378140"/>
        </a:xfrm>
        <a:prstGeom prst="roundRect">
          <a:avLst/>
        </a:prstGeom>
        <a:solidFill>
          <a:srgbClr val="00B0F0">
            <a:alpha val="90000"/>
          </a:srgb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cap="all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ЗАКАЛИВАНИЕ ОРГАНИЗМА</a:t>
          </a:r>
          <a:endParaRPr lang="ru-RU" sz="1300" b="1" kern="1200" cap="all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836836" y="1375781"/>
        <a:ext cx="3931446" cy="341222"/>
      </dsp:txXfrm>
    </dsp:sp>
    <dsp:sp modelId="{25293980-F048-4130-BDEB-7B89B7E70B7B}">
      <dsp:nvSpPr>
        <dsp:cNvPr id="0" name=""/>
        <dsp:cNvSpPr/>
      </dsp:nvSpPr>
      <dsp:spPr>
        <a:xfrm>
          <a:off x="3821955" y="1785950"/>
          <a:ext cx="3964786" cy="378140"/>
        </a:xfrm>
        <a:prstGeom prst="roundRect">
          <a:avLst/>
        </a:prstGeom>
        <a:solidFill>
          <a:srgbClr val="EC149F">
            <a:alpha val="90000"/>
          </a:srgb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cap="all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ОТКАЗ ОТ ВРЕДНЫХ ПРИВЫЧЕК</a:t>
          </a:r>
          <a:endParaRPr lang="ru-RU" sz="1300" b="1" kern="1200" cap="all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840414" y="1804409"/>
        <a:ext cx="3927868" cy="341222"/>
      </dsp:txXfrm>
    </dsp:sp>
    <dsp:sp modelId="{F4FD5A64-CBBD-4A0E-BC7F-D2BC7896CBF4}">
      <dsp:nvSpPr>
        <dsp:cNvPr id="0" name=""/>
        <dsp:cNvSpPr/>
      </dsp:nvSpPr>
      <dsp:spPr>
        <a:xfrm>
          <a:off x="3821955" y="2214578"/>
          <a:ext cx="3964786" cy="378140"/>
        </a:xfrm>
        <a:prstGeom prst="roundRect">
          <a:avLst/>
        </a:prstGeom>
        <a:solidFill>
          <a:srgbClr val="62EE65">
            <a:alpha val="90000"/>
          </a:srgb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cap="all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РАЦИОНАЛЬНОЕ СБАЛАНСИРОВАННОЕ ПИТАНИЕ</a:t>
          </a:r>
          <a:endParaRPr lang="ru-RU" sz="1300" b="1" kern="1200" cap="all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840414" y="2233037"/>
        <a:ext cx="3927868" cy="341222"/>
      </dsp:txXfrm>
    </dsp:sp>
    <dsp:sp modelId="{E9F9B9A4-7B52-4048-BD1D-2797BF7BE4B3}">
      <dsp:nvSpPr>
        <dsp:cNvPr id="0" name=""/>
        <dsp:cNvSpPr/>
      </dsp:nvSpPr>
      <dsp:spPr>
        <a:xfrm>
          <a:off x="3821924" y="2643206"/>
          <a:ext cx="3964817" cy="378140"/>
        </a:xfrm>
        <a:prstGeom prst="roundRect">
          <a:avLst/>
        </a:prstGeom>
        <a:solidFill>
          <a:srgbClr val="FFC000">
            <a:alpha val="90000"/>
          </a:srgb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cap="all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МАКСИМАЛЬНОЕ ПРЕБЫВАНИЕ НА СВЕЖЕМ ВОЗДУХЕ</a:t>
          </a:r>
          <a:endParaRPr lang="ru-RU" sz="1300" b="1" kern="1200" cap="all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840383" y="2661665"/>
        <a:ext cx="3927899" cy="341222"/>
      </dsp:txXfrm>
    </dsp:sp>
    <dsp:sp modelId="{B1B64C86-73E5-486A-9D19-3F93D10E74ED}">
      <dsp:nvSpPr>
        <dsp:cNvPr id="0" name=""/>
        <dsp:cNvSpPr/>
      </dsp:nvSpPr>
      <dsp:spPr>
        <a:xfrm>
          <a:off x="3818377" y="3071834"/>
          <a:ext cx="3968364" cy="378140"/>
        </a:xfrm>
        <a:prstGeom prst="roundRect">
          <a:avLst/>
        </a:prstGeom>
        <a:solidFill>
          <a:srgbClr val="E73DAA">
            <a:alpha val="89804"/>
          </a:srgb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cap="all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ОПТИМУМ УМСТВЕННОЙ И ФИЗИЧЕСКОЙ НАГРУЗКИ</a:t>
          </a:r>
          <a:endParaRPr lang="ru-RU" sz="1300" b="1" kern="1200" cap="all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836836" y="3090293"/>
        <a:ext cx="3931446" cy="341222"/>
      </dsp:txXfrm>
    </dsp:sp>
    <dsp:sp modelId="{92724645-88F2-44B9-BAED-3CB8AD8D71F2}">
      <dsp:nvSpPr>
        <dsp:cNvPr id="0" name=""/>
        <dsp:cNvSpPr/>
      </dsp:nvSpPr>
      <dsp:spPr>
        <a:xfrm>
          <a:off x="3821955" y="3500462"/>
          <a:ext cx="3964786" cy="378140"/>
        </a:xfrm>
        <a:prstGeom prst="roundRect">
          <a:avLst/>
        </a:prstGeom>
        <a:solidFill>
          <a:schemeClr val="accent1">
            <a:lumMod val="60000"/>
            <a:lumOff val="4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cap="all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СИСТЕМАТИЧЕСКИЕ ЗАНЯТИЯ ФИЗКУЛЬТУРОЙ</a:t>
          </a:r>
          <a:endParaRPr lang="ru-RU" sz="1300" b="1" kern="1200" cap="all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840414" y="3518921"/>
        <a:ext cx="3927868" cy="341222"/>
      </dsp:txXfrm>
    </dsp:sp>
    <dsp:sp modelId="{BA47A220-91C4-4748-B9D4-29D25DFAE5F6}">
      <dsp:nvSpPr>
        <dsp:cNvPr id="0" name=""/>
        <dsp:cNvSpPr/>
      </dsp:nvSpPr>
      <dsp:spPr>
        <a:xfrm>
          <a:off x="3821924" y="3929090"/>
          <a:ext cx="3964817" cy="378140"/>
        </a:xfrm>
        <a:prstGeom prst="roundRect">
          <a:avLst/>
        </a:prstGeom>
        <a:solidFill>
          <a:srgbClr val="F6A0A6">
            <a:alpha val="89804"/>
          </a:srgb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cap="all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УДОВЛЕТВОРЕННОСТЬ БЫТОМ, УЧЕБОЙ, РАБОТОЙ</a:t>
          </a:r>
          <a:endParaRPr lang="ru-RU" sz="1300" b="1" kern="1200" cap="all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840383" y="3947549"/>
        <a:ext cx="3927899" cy="34122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4B2BB4-659B-488B-A718-D93FC98BDA70}">
      <dsp:nvSpPr>
        <dsp:cNvPr id="0" name=""/>
        <dsp:cNvSpPr/>
      </dsp:nvSpPr>
      <dsp:spPr>
        <a:xfrm rot="5400000">
          <a:off x="-126267" y="210490"/>
          <a:ext cx="841782" cy="589247"/>
        </a:xfrm>
        <a:prstGeom prst="chevron">
          <a:avLst/>
        </a:prstGeom>
        <a:solidFill>
          <a:srgbClr val="0066FF"/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*</a:t>
          </a:r>
          <a:endParaRPr lang="ru-RU" sz="1600" kern="1200" dirty="0"/>
        </a:p>
      </dsp:txBody>
      <dsp:txXfrm rot="-5400000">
        <a:off x="1" y="378847"/>
        <a:ext cx="589247" cy="252535"/>
      </dsp:txXfrm>
    </dsp:sp>
    <dsp:sp modelId="{7E0A54FD-A2B8-4DF9-A9A0-9553E97408D5}">
      <dsp:nvSpPr>
        <dsp:cNvPr id="0" name=""/>
        <dsp:cNvSpPr/>
      </dsp:nvSpPr>
      <dsp:spPr>
        <a:xfrm rot="5400000">
          <a:off x="2239638" y="-1633588"/>
          <a:ext cx="682000" cy="3982782"/>
        </a:xfrm>
        <a:prstGeom prst="round2SameRect">
          <a:avLst/>
        </a:prstGeom>
        <a:noFill/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ЭКОЛОГО-ГИГИЕНИЧЕСКИЕ УСЛОВИЯ</a:t>
          </a:r>
          <a:endParaRPr lang="ru-RU" sz="1400" b="1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589247" y="50095"/>
        <a:ext cx="3949490" cy="615416"/>
      </dsp:txXfrm>
    </dsp:sp>
    <dsp:sp modelId="{DD59E40D-839D-463F-BA47-DF161756699A}">
      <dsp:nvSpPr>
        <dsp:cNvPr id="0" name=""/>
        <dsp:cNvSpPr/>
      </dsp:nvSpPr>
      <dsp:spPr>
        <a:xfrm rot="5400000">
          <a:off x="-126267" y="956634"/>
          <a:ext cx="841782" cy="589247"/>
        </a:xfrm>
        <a:prstGeom prst="chevron">
          <a:avLst/>
        </a:prstGeom>
        <a:solidFill>
          <a:srgbClr val="FF0000"/>
        </a:solidFill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*</a:t>
          </a:r>
          <a:endParaRPr lang="ru-RU" sz="1400" kern="1200" dirty="0"/>
        </a:p>
      </dsp:txBody>
      <dsp:txXfrm rot="-5400000">
        <a:off x="1" y="1124991"/>
        <a:ext cx="589247" cy="252535"/>
      </dsp:txXfrm>
    </dsp:sp>
    <dsp:sp modelId="{FE767E98-1AC4-4EE4-BDDA-EEBCBC824C61}">
      <dsp:nvSpPr>
        <dsp:cNvPr id="0" name=""/>
        <dsp:cNvSpPr/>
      </dsp:nvSpPr>
      <dsp:spPr>
        <a:xfrm rot="5400000">
          <a:off x="2307059" y="-887444"/>
          <a:ext cx="547158" cy="3982782"/>
        </a:xfrm>
        <a:prstGeom prst="round2SameRect">
          <a:avLst/>
        </a:prstGeom>
        <a:solidFill>
          <a:schemeClr val="accent3">
            <a:lumMod val="20000"/>
            <a:lumOff val="80000"/>
            <a:alpha val="90000"/>
          </a:schemeClr>
        </a:solidFill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ПРАВИЛЬНОЕ ПИТАНИЕ</a:t>
          </a:r>
          <a:endParaRPr lang="ru-RU" sz="1400" b="1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589247" y="857078"/>
        <a:ext cx="3956072" cy="493738"/>
      </dsp:txXfrm>
    </dsp:sp>
    <dsp:sp modelId="{515B5664-1863-485F-87C6-244FD4E91A4F}">
      <dsp:nvSpPr>
        <dsp:cNvPr id="0" name=""/>
        <dsp:cNvSpPr/>
      </dsp:nvSpPr>
      <dsp:spPr>
        <a:xfrm rot="5400000">
          <a:off x="-126267" y="1702778"/>
          <a:ext cx="841782" cy="589247"/>
        </a:xfrm>
        <a:prstGeom prst="chevron">
          <a:avLst/>
        </a:prstGeom>
        <a:solidFill>
          <a:srgbClr val="00FF00"/>
        </a:solidFill>
        <a:ln w="25400" cap="flat" cmpd="sng" algn="ctr">
          <a:solidFill>
            <a:srgbClr val="00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*</a:t>
          </a:r>
          <a:endParaRPr lang="ru-RU" sz="1400" kern="1200" dirty="0"/>
        </a:p>
      </dsp:txBody>
      <dsp:txXfrm rot="-5400000">
        <a:off x="1" y="1871135"/>
        <a:ext cx="589247" cy="252535"/>
      </dsp:txXfrm>
    </dsp:sp>
    <dsp:sp modelId="{FD83CCEC-2375-42AB-B2CC-759A929EE5AA}">
      <dsp:nvSpPr>
        <dsp:cNvPr id="0" name=""/>
        <dsp:cNvSpPr/>
      </dsp:nvSpPr>
      <dsp:spPr>
        <a:xfrm rot="5400000">
          <a:off x="2307059" y="-141300"/>
          <a:ext cx="547158" cy="3982782"/>
        </a:xfrm>
        <a:prstGeom prst="round2SameRect">
          <a:avLst/>
        </a:prstGeom>
        <a:noFill/>
        <a:ln w="25400" cap="flat" cmpd="sng" algn="ctr">
          <a:solidFill>
            <a:srgbClr val="00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ПСИХОЛОГИЧЕСКИЙ КОМФОРТ</a:t>
          </a:r>
          <a:endParaRPr lang="ru-RU" sz="1400" b="1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589247" y="1603222"/>
        <a:ext cx="3956072" cy="493738"/>
      </dsp:txXfrm>
    </dsp:sp>
    <dsp:sp modelId="{58E45BEE-4DCB-43D5-B440-38EED7D72319}">
      <dsp:nvSpPr>
        <dsp:cNvPr id="0" name=""/>
        <dsp:cNvSpPr/>
      </dsp:nvSpPr>
      <dsp:spPr>
        <a:xfrm rot="5400000">
          <a:off x="-126267" y="2448923"/>
          <a:ext cx="841782" cy="589247"/>
        </a:xfrm>
        <a:prstGeom prst="chevron">
          <a:avLst/>
        </a:prstGeom>
        <a:solidFill>
          <a:srgbClr val="FFFF00"/>
        </a:solidFill>
        <a:ln w="254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*</a:t>
          </a:r>
          <a:endParaRPr lang="ru-RU" sz="1400" kern="1200" dirty="0"/>
        </a:p>
      </dsp:txBody>
      <dsp:txXfrm rot="-5400000">
        <a:off x="1" y="2617280"/>
        <a:ext cx="589247" cy="252535"/>
      </dsp:txXfrm>
    </dsp:sp>
    <dsp:sp modelId="{5F055648-82EA-43F7-A65A-7DC856DF019B}">
      <dsp:nvSpPr>
        <dsp:cNvPr id="0" name=""/>
        <dsp:cNvSpPr/>
      </dsp:nvSpPr>
      <dsp:spPr>
        <a:xfrm rot="5400000">
          <a:off x="2307059" y="604844"/>
          <a:ext cx="547158" cy="3982782"/>
        </a:xfrm>
        <a:prstGeom prst="round2SameRect">
          <a:avLst/>
        </a:prstGeom>
        <a:solidFill>
          <a:schemeClr val="accent3">
            <a:lumMod val="20000"/>
            <a:lumOff val="80000"/>
            <a:alpha val="90000"/>
          </a:schemeClr>
        </a:solidFill>
        <a:ln w="25400" cap="flat" cmpd="sng" algn="ctr">
          <a:solidFill>
            <a:srgbClr val="FFFF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РАЦИОНАЛЬНЫЙ РАСПОРЯДОК ДНЯ</a:t>
          </a:r>
          <a:endParaRPr lang="ru-RU" sz="1400" b="1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589247" y="2349366"/>
        <a:ext cx="3956072" cy="493738"/>
      </dsp:txXfrm>
    </dsp:sp>
    <dsp:sp modelId="{E02E855F-0BD9-4930-BAC5-8FBAA86FA5B9}">
      <dsp:nvSpPr>
        <dsp:cNvPr id="0" name=""/>
        <dsp:cNvSpPr/>
      </dsp:nvSpPr>
      <dsp:spPr>
        <a:xfrm rot="5400000">
          <a:off x="-126267" y="3236446"/>
          <a:ext cx="841782" cy="589247"/>
        </a:xfrm>
        <a:prstGeom prst="chevron">
          <a:avLst/>
        </a:prstGeom>
        <a:solidFill>
          <a:srgbClr val="00B0F0"/>
        </a:solidFill>
        <a:ln w="25400" cap="flat" cmpd="sng" algn="ctr">
          <a:solidFill>
            <a:srgbClr val="00B0F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*</a:t>
          </a:r>
          <a:endParaRPr lang="ru-RU" sz="1400" kern="1200" dirty="0"/>
        </a:p>
      </dsp:txBody>
      <dsp:txXfrm rot="-5400000">
        <a:off x="1" y="3404803"/>
        <a:ext cx="589247" cy="252535"/>
      </dsp:txXfrm>
    </dsp:sp>
    <dsp:sp modelId="{431E3237-2100-4071-8E94-B960E8543A2F}">
      <dsp:nvSpPr>
        <dsp:cNvPr id="0" name=""/>
        <dsp:cNvSpPr/>
      </dsp:nvSpPr>
      <dsp:spPr>
        <a:xfrm rot="5400000">
          <a:off x="2231309" y="1373134"/>
          <a:ext cx="629916" cy="3982782"/>
        </a:xfrm>
        <a:prstGeom prst="round2SameRect">
          <a:avLst/>
        </a:prstGeom>
        <a:solidFill>
          <a:schemeClr val="accent3">
            <a:lumMod val="20000"/>
            <a:lumOff val="80000"/>
            <a:alpha val="90000"/>
          </a:schemeClr>
        </a:solidFill>
        <a:ln w="25400" cap="flat" cmpd="sng" algn="ctr">
          <a:solidFill>
            <a:srgbClr val="00B0F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ОПТИМАЛЬНЫЙ ДВИГАТЕЛЬНЫЙ РЕЖИМ</a:t>
          </a:r>
          <a:endParaRPr lang="ru-RU" sz="1400" b="1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554876" y="3080317"/>
        <a:ext cx="3952032" cy="568416"/>
      </dsp:txXfrm>
    </dsp:sp>
    <dsp:sp modelId="{22F4F107-CCF1-4902-B22C-BA20E5718ACE}">
      <dsp:nvSpPr>
        <dsp:cNvPr id="0" name=""/>
        <dsp:cNvSpPr/>
      </dsp:nvSpPr>
      <dsp:spPr>
        <a:xfrm rot="5400000">
          <a:off x="-126267" y="3982590"/>
          <a:ext cx="841782" cy="589247"/>
        </a:xfrm>
        <a:prstGeom prst="chevron">
          <a:avLst/>
        </a:prstGeom>
        <a:solidFill>
          <a:srgbClr val="FF0000"/>
        </a:solidFill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*</a:t>
          </a:r>
          <a:endParaRPr lang="ru-RU" sz="1600" kern="1200" dirty="0"/>
        </a:p>
      </dsp:txBody>
      <dsp:txXfrm rot="-5400000">
        <a:off x="1" y="4150947"/>
        <a:ext cx="589247" cy="252535"/>
      </dsp:txXfrm>
    </dsp:sp>
    <dsp:sp modelId="{FC6B0E81-7118-4D22-B885-E21D9BA03539}">
      <dsp:nvSpPr>
        <dsp:cNvPr id="0" name=""/>
        <dsp:cNvSpPr/>
      </dsp:nvSpPr>
      <dsp:spPr>
        <a:xfrm rot="5400000">
          <a:off x="2307059" y="2138511"/>
          <a:ext cx="547158" cy="3982782"/>
        </a:xfrm>
        <a:prstGeom prst="round2SameRect">
          <a:avLst/>
        </a:prstGeom>
        <a:solidFill>
          <a:schemeClr val="accent3">
            <a:lumMod val="20000"/>
            <a:lumOff val="80000"/>
            <a:alpha val="90000"/>
          </a:schemeClr>
        </a:solidFill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АДЕКВАТНАЯ ОСОБЕННОСТЯМ ЗДОРО-ВЬЯ КАЖДОГО РЕБЕНКА СИСТЕМА ЗА-КАЛИВАНИЯ</a:t>
          </a:r>
          <a:endParaRPr lang="ru-RU" sz="1400" b="1" kern="1200" dirty="0">
            <a:latin typeface="Times New Roman" pitchFamily="18" charset="0"/>
            <a:cs typeface="Times New Roman" pitchFamily="18" charset="0"/>
          </a:endParaRPr>
        </a:p>
      </dsp:txBody>
      <dsp:txXfrm rot="-5400000">
        <a:off x="589247" y="3883033"/>
        <a:ext cx="3956072" cy="49373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4C31BD-6EC1-49FF-8CC7-0131B17FE6B4}">
      <dsp:nvSpPr>
        <dsp:cNvPr id="0" name=""/>
        <dsp:cNvSpPr/>
      </dsp:nvSpPr>
      <dsp:spPr>
        <a:xfrm>
          <a:off x="0" y="0"/>
          <a:ext cx="5885776" cy="797248"/>
        </a:xfrm>
        <a:prstGeom prst="roundRect">
          <a:avLst>
            <a:gd name="adj" fmla="val 10000"/>
          </a:avLst>
        </a:prstGeom>
        <a:solidFill>
          <a:srgbClr val="00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cap="all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СОЗДАНИЕ ВОКРУГ РЕБЕНКА ОБРАЗОВАТЕЛЬ-НОЙ СРЕДЫ, НАПОЛНЕННОЙ ТЕРМИНАМИ, СИМВОЛАМИ, АТРИБУТАМИ, ТРАДИЦИЯМИ ЗОЖ</a:t>
          </a:r>
          <a:endParaRPr lang="ru-RU" sz="1500" kern="1200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3351" y="23351"/>
        <a:ext cx="4932205" cy="750546"/>
      </dsp:txXfrm>
    </dsp:sp>
    <dsp:sp modelId="{BF793683-D3F5-47D5-898B-8F8867869BE5}">
      <dsp:nvSpPr>
        <dsp:cNvPr id="0" name=""/>
        <dsp:cNvSpPr/>
      </dsp:nvSpPr>
      <dsp:spPr>
        <a:xfrm>
          <a:off x="439522" y="907976"/>
          <a:ext cx="5885776" cy="797248"/>
        </a:xfrm>
        <a:prstGeom prst="roundRect">
          <a:avLst>
            <a:gd name="adj" fmla="val 10000"/>
          </a:avLst>
        </a:prstGeom>
        <a:solidFill>
          <a:srgbClr val="F6EB0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НАЛИЧИЕ В БЛИЖАЙШЕМ ОКРУЖЕНИИ ДО-ШКОЛЬНИКА ЛЮДЕЙ, ВЕДУЩИХ ЗДОРОВЫЙ ОБРАЗ ЖИЗНИ</a:t>
          </a:r>
          <a:endParaRPr lang="ru-RU" sz="1500" b="1" kern="1200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62873" y="931327"/>
        <a:ext cx="4881341" cy="750546"/>
      </dsp:txXfrm>
    </dsp:sp>
    <dsp:sp modelId="{96C05F72-8C76-4AD3-8E27-966077FCC1A8}">
      <dsp:nvSpPr>
        <dsp:cNvPr id="0" name=""/>
        <dsp:cNvSpPr/>
      </dsp:nvSpPr>
      <dsp:spPr>
        <a:xfrm>
          <a:off x="879044" y="1815953"/>
          <a:ext cx="5885776" cy="79724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СОЗДАНИЕ ПОЛОЖИТЕЛЬНОГО ЭМОЦИОНАЛЬ-НОГО ФОНА НА ЗАНЯТИЯХ</a:t>
          </a:r>
          <a:endParaRPr lang="ru-RU" sz="1500" b="1" kern="1200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902395" y="1839304"/>
        <a:ext cx="4881341" cy="750546"/>
      </dsp:txXfrm>
    </dsp:sp>
    <dsp:sp modelId="{67248FD2-FAF5-40C4-A6E6-90B37211328F}">
      <dsp:nvSpPr>
        <dsp:cNvPr id="0" name=""/>
        <dsp:cNvSpPr/>
      </dsp:nvSpPr>
      <dsp:spPr>
        <a:xfrm>
          <a:off x="1318566" y="2723930"/>
          <a:ext cx="5885776" cy="797248"/>
        </a:xfrm>
        <a:prstGeom prst="roundRect">
          <a:avLst>
            <a:gd name="adj" fmla="val 100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ФОРМИРОВАНИЕ АКТИВНОЙ ПОЗИЦИИ РЕБЕН-КА В ОСВОЕНИИ ЗНАНИЙ, УМЕНИЙ И НАВЫКОВ ВАЛЕОЛОГИЧЕСКОГО ХАРАКТЕРА</a:t>
          </a:r>
          <a:endParaRPr lang="ru-RU" sz="1500" b="1" kern="1200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341917" y="2747281"/>
        <a:ext cx="4881341" cy="750546"/>
      </dsp:txXfrm>
    </dsp:sp>
    <dsp:sp modelId="{47820CFA-E49D-4DE3-9B3B-2F180763C13E}">
      <dsp:nvSpPr>
        <dsp:cNvPr id="0" name=""/>
        <dsp:cNvSpPr/>
      </dsp:nvSpPr>
      <dsp:spPr>
        <a:xfrm>
          <a:off x="1758089" y="3631907"/>
          <a:ext cx="5885776" cy="797248"/>
        </a:xfrm>
        <a:prstGeom prst="roundRect">
          <a:avLst>
            <a:gd name="adj" fmla="val 10000"/>
          </a:avLst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УЧЕТ ИНДИВИДУАЛЬНЫХ ПСИХОФИЗИОЛО-ГИЧЕСКИХ И ТИПОЛОГИЧЕСКИХ ОСОБЕННОС-ТЕЙ ДЕТЕЙ ПРИ ОРГАНИЗАЦИИ ЗАНЯТИЙ ОЗДО-РОВИТЕЛЬНОЙ НАПРАВЛЕННОСТИ</a:t>
          </a:r>
          <a:endParaRPr lang="ru-RU" sz="1500" b="1" kern="1200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781440" y="3655258"/>
        <a:ext cx="4881341" cy="750546"/>
      </dsp:txXfrm>
    </dsp:sp>
    <dsp:sp modelId="{B17BD9C6-37A4-4CBF-8A71-24B38AF10D5F}">
      <dsp:nvSpPr>
        <dsp:cNvPr id="0" name=""/>
        <dsp:cNvSpPr/>
      </dsp:nvSpPr>
      <dsp:spPr>
        <a:xfrm>
          <a:off x="5367565" y="582434"/>
          <a:ext cx="518211" cy="518211"/>
        </a:xfrm>
        <a:prstGeom prst="downArrow">
          <a:avLst>
            <a:gd name="adj1" fmla="val 55000"/>
            <a:gd name="adj2" fmla="val 45000"/>
          </a:avLst>
        </a:prstGeom>
        <a:solidFill>
          <a:srgbClr val="EC149F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>
        <a:off x="5484162" y="582434"/>
        <a:ext cx="285017" cy="389954"/>
      </dsp:txXfrm>
    </dsp:sp>
    <dsp:sp modelId="{5BDB30D3-28BD-431A-BBA5-A557780A21BF}">
      <dsp:nvSpPr>
        <dsp:cNvPr id="0" name=""/>
        <dsp:cNvSpPr/>
      </dsp:nvSpPr>
      <dsp:spPr>
        <a:xfrm>
          <a:off x="5807087" y="1490410"/>
          <a:ext cx="518211" cy="518211"/>
        </a:xfrm>
        <a:prstGeom prst="downArrow">
          <a:avLst>
            <a:gd name="adj1" fmla="val 55000"/>
            <a:gd name="adj2" fmla="val 45000"/>
          </a:avLst>
        </a:prstGeom>
        <a:solidFill>
          <a:srgbClr val="EC149F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>
        <a:off x="5923684" y="1490410"/>
        <a:ext cx="285017" cy="389954"/>
      </dsp:txXfrm>
    </dsp:sp>
    <dsp:sp modelId="{E0811769-EDD6-44C0-BCDA-F179C3F2D2D6}">
      <dsp:nvSpPr>
        <dsp:cNvPr id="0" name=""/>
        <dsp:cNvSpPr/>
      </dsp:nvSpPr>
      <dsp:spPr>
        <a:xfrm>
          <a:off x="6246610" y="2385100"/>
          <a:ext cx="518211" cy="518211"/>
        </a:xfrm>
        <a:prstGeom prst="downArrow">
          <a:avLst>
            <a:gd name="adj1" fmla="val 55000"/>
            <a:gd name="adj2" fmla="val 45000"/>
          </a:avLst>
        </a:prstGeom>
        <a:solidFill>
          <a:srgbClr val="EC149F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>
        <a:off x="6363207" y="2385100"/>
        <a:ext cx="285017" cy="389954"/>
      </dsp:txXfrm>
    </dsp:sp>
    <dsp:sp modelId="{F37EACD9-3747-4D3F-A8C5-2C5765BD3C26}">
      <dsp:nvSpPr>
        <dsp:cNvPr id="0" name=""/>
        <dsp:cNvSpPr/>
      </dsp:nvSpPr>
      <dsp:spPr>
        <a:xfrm>
          <a:off x="6686132" y="3301935"/>
          <a:ext cx="518211" cy="518211"/>
        </a:xfrm>
        <a:prstGeom prst="downArrow">
          <a:avLst>
            <a:gd name="adj1" fmla="val 55000"/>
            <a:gd name="adj2" fmla="val 45000"/>
          </a:avLst>
        </a:prstGeom>
        <a:solidFill>
          <a:srgbClr val="EC149F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kern="1200"/>
        </a:p>
      </dsp:txBody>
      <dsp:txXfrm>
        <a:off x="6802729" y="3301935"/>
        <a:ext cx="285017" cy="38995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813B25-F9B0-4EA2-AB7C-ED92BF86DD73}">
      <dsp:nvSpPr>
        <dsp:cNvPr id="0" name=""/>
        <dsp:cNvSpPr/>
      </dsp:nvSpPr>
      <dsp:spPr>
        <a:xfrm>
          <a:off x="0" y="82551"/>
          <a:ext cx="8358247" cy="2000046"/>
        </a:xfrm>
        <a:prstGeom prst="roundRect">
          <a:avLst>
            <a:gd name="adj" fmla="val 10000"/>
          </a:avLst>
        </a:prstGeom>
        <a:solidFill>
          <a:srgbClr val="FFFF00">
            <a:alpha val="90000"/>
          </a:srgb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391250-C0ED-4AF2-8D72-EC6BF8142ED5}">
      <dsp:nvSpPr>
        <dsp:cNvPr id="0" name=""/>
        <dsp:cNvSpPr/>
      </dsp:nvSpPr>
      <dsp:spPr>
        <a:xfrm>
          <a:off x="836647" y="0"/>
          <a:ext cx="1162736" cy="85985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4C14201-3B03-4223-9DB9-CF42CD8B4108}">
      <dsp:nvSpPr>
        <dsp:cNvPr id="0" name=""/>
        <dsp:cNvSpPr/>
      </dsp:nvSpPr>
      <dsp:spPr>
        <a:xfrm rot="10800000">
          <a:off x="173337" y="863751"/>
          <a:ext cx="2488267" cy="3778911"/>
        </a:xfrm>
        <a:prstGeom prst="round2SameRect">
          <a:avLst>
            <a:gd name="adj1" fmla="val 10500"/>
            <a:gd name="adj2" fmla="val 0"/>
          </a:avLst>
        </a:prstGeom>
        <a:solidFill>
          <a:srgbClr val="00B0F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baseline="0" dirty="0" smtClean="0">
              <a:solidFill>
                <a:schemeClr val="accent3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rPr>
            <a:t>ФИЗКУЛЬТУРНО-ОЗДОРОВИТЕЛЬНЫЕ МЕРОПРИЯТИЯ В РАСПОРЯДКЕ ДНЯ</a:t>
          </a:r>
          <a:endParaRPr lang="ru-RU" sz="1500" b="1" kern="1200" baseline="0" dirty="0">
            <a:solidFill>
              <a:schemeClr val="accent3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ГИГИЕНИЧЕСКИЕ  И  ЗАКАЛИВАЮЩИЕ ПРОЦЕДУРЫ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УТРЕННЯЯ ГИМНАСТИКА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ПОДВИЖНЫЕ ИГРЫ И ФИЗИЧЕСКИЕ УПРАЖНЕНИЯ НА ВОЗДУХЕ</a:t>
          </a:r>
          <a:endParaRPr lang="ru-RU" sz="900" b="1" kern="1200" baseline="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ФИЗИЧЕСКИЕ УПРАЖНЕНИЯ ПОСЛЕ СНА,  УПРАЖНЕНИЯ ПО ПРОФИЛАКТИКЕ ПЛОСКОСТОПИЯ, НАРУШЕНИЙ ОСАНКИ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ФИЗКУЛЬТМИНУТКИ, ДИНАМИЧЕСКИЕ ПАУЗЫ</a:t>
          </a:r>
          <a:endParaRPr lang="ru-RU" sz="900" b="1" kern="1200" baseline="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ПРОГУЛКА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ЭЛЕМЕНТЫ СПОРТИВНЫХ ИГР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" b="1" kern="1200" baseline="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ПРОСТЕЙШИЙ ТУРИЗМ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" b="1" kern="1200" baseline="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РЕЖИМ ПИТАНИЯ</a:t>
          </a: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" b="1" kern="1200" baseline="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ПОСЛЕОБЕДЕННЫЙ СОН</a:t>
          </a:r>
          <a:endParaRPr lang="ru-RU" sz="900" b="1" kern="1200" baseline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 baseline="0" dirty="0"/>
        </a:p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baseline="0" dirty="0"/>
        </a:p>
      </dsp:txBody>
      <dsp:txXfrm rot="10800000">
        <a:off x="249860" y="863751"/>
        <a:ext cx="2335221" cy="3702388"/>
      </dsp:txXfrm>
    </dsp:sp>
    <dsp:sp modelId="{1F86F3D9-B586-48A4-A597-E949035A5572}">
      <dsp:nvSpPr>
        <dsp:cNvPr id="0" name=""/>
        <dsp:cNvSpPr/>
      </dsp:nvSpPr>
      <dsp:spPr>
        <a:xfrm>
          <a:off x="3571899" y="0"/>
          <a:ext cx="1291300" cy="88458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BEDFE94-CBD2-4B44-86B2-8A13355FD00C}">
      <dsp:nvSpPr>
        <dsp:cNvPr id="0" name=""/>
        <dsp:cNvSpPr/>
      </dsp:nvSpPr>
      <dsp:spPr>
        <a:xfrm rot="10800000">
          <a:off x="2930699" y="921632"/>
          <a:ext cx="2572834" cy="3777541"/>
        </a:xfrm>
        <a:prstGeom prst="round2SameRect">
          <a:avLst>
            <a:gd name="adj1" fmla="val 10500"/>
            <a:gd name="adj2" fmla="val 0"/>
          </a:avLst>
        </a:prstGeom>
        <a:solidFill>
          <a:srgbClr val="FF00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baseline="0" dirty="0" smtClean="0">
              <a:solidFill>
                <a:schemeClr val="accent3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rPr>
            <a:t>ОБРАЗОВАТЕЛЬНЫЙ ПРОЦЕСС</a:t>
          </a:r>
        </a:p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ИНФОРМАЦИОННАЯ СРЕДА «ЗДОРО- ВЬЕ» (ТЕРМИНЫ, АТРИБУТЫ, СИМ-ВОЛЫ, ТРАДИЦИИ  КУЛЬТУРЫ ЗОЖ)</a:t>
          </a:r>
        </a:p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«УРОКИ  ЗДОРОВЬЯ», ФИЗКУЛЬТУР-НЫЕ ЗАНЯТИЯ, ДНИ ЗДОРОВЬЯ</a:t>
          </a:r>
        </a:p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РАЗНООБРАЗНЫЕ ФОРМЫ РАБОТЫ ПО ФОРМИРОВАНИЮ КУЛЬТУРЫ ЗОЖ С УЧАСТИЕМ РОДИТЕЛЕЙ И ДЕТЕЙ</a:t>
          </a:r>
        </a:p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НАГЛЯДНОЕ МОДЕЛИРОВАНИЕ</a:t>
          </a:r>
        </a:p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РЕЛАКСАЦИЯ, «МИНУТКИ ЗДОРО-ВЬЯ», МИНУТКИ  ПСИХОЛОГИЧЕС-КОЙ РАЗГРУЗКИ  В ХОДЕ ЗАНЯТИЙ</a:t>
          </a:r>
        </a:p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ДИДАКТИЧЕСКИЕ ИГРЫ, БЕСЕДЫ-РАССУЖДЕНИЯ, НАБЛЮДЕНИЯ</a:t>
          </a:r>
        </a:p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ЭВРИСТИЧЕСКИЕ  МЕТОДЫ </a:t>
          </a:r>
        </a:p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ПОЗНАВАТЕЛЬНЫЕ СООБЩЕНИЯ, ЧТЕНИЕ ХУДОЖЕСТВЕННОЙ  И ПОЗ- НАВАТЕЛЬНОЙ  ЛИТЕРАТУРЫ</a:t>
          </a:r>
        </a:p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РАССМАТРИВАНИЕ  ИЛЛЮСТРА-ЦИЙ, ФОТОГРАФИЙ</a:t>
          </a:r>
        </a:p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«УГОЛОК  ЗДОРОВЬЯ» (РЕЖИМ ДНЯ, ФОТО, РИСУНКИ  ДЕТЕЙ   И ДР.)</a:t>
          </a:r>
        </a:p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b="1" kern="1200" baseline="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b="1" kern="1200" baseline="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b="1" kern="1200" baseline="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 baseline="0" dirty="0">
            <a:solidFill>
              <a:schemeClr val="accent3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b="0" kern="1200" baseline="0" dirty="0"/>
        </a:p>
      </dsp:txBody>
      <dsp:txXfrm rot="10800000">
        <a:off x="3009823" y="921632"/>
        <a:ext cx="2414586" cy="3698417"/>
      </dsp:txXfrm>
    </dsp:sp>
    <dsp:sp modelId="{658DAFC8-EB15-4D98-9360-1BE8294BB485}">
      <dsp:nvSpPr>
        <dsp:cNvPr id="0" name=""/>
        <dsp:cNvSpPr/>
      </dsp:nvSpPr>
      <dsp:spPr>
        <a:xfrm>
          <a:off x="6357987" y="0"/>
          <a:ext cx="1228354" cy="88587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8B56147-D1B8-4C76-B5AF-4144C13E87B0}">
      <dsp:nvSpPr>
        <dsp:cNvPr id="0" name=""/>
        <dsp:cNvSpPr/>
      </dsp:nvSpPr>
      <dsp:spPr>
        <a:xfrm rot="10800000">
          <a:off x="5766607" y="913392"/>
          <a:ext cx="2411414" cy="3770515"/>
        </a:xfrm>
        <a:prstGeom prst="round2SameRect">
          <a:avLst>
            <a:gd name="adj1" fmla="val 10500"/>
            <a:gd name="adj2" fmla="val 0"/>
          </a:avLst>
        </a:prstGeom>
        <a:solidFill>
          <a:srgbClr val="00FF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baseline="0" dirty="0" smtClean="0">
              <a:solidFill>
                <a:schemeClr val="accent3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rPr>
            <a:t>ВАЛЕОЛОГИЧЕСКОЕ СОПРОВОЖДЕНИЕ ОБРАЗОВАТЕЛЬНОГО ПРОЦЕССА</a:t>
          </a:r>
        </a:p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-  ФИЗИЧЕСКОЕ ЗДОРОВЬЕ («Я СИЛЬНЫЙ, У МЕНЯ ЗДОРОВОЕ КРАСИВОЕ ТЕЛО»)</a:t>
          </a:r>
        </a:p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- СОМАТИЧЕСКОЕ ЗДОРОВЬЕ («Я ЗДОРОВ, У МЕНЯ НИЧЕГО НЕ БОЛИТ»)</a:t>
          </a:r>
        </a:p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- ПСИХИЧЕСКОЕ ЗДОРОВЬЕ («Я СЧАСТЛИВ, У МЕНЯ ХОРОШЕЕ НАСТРОЕНИЕ»)</a:t>
          </a:r>
        </a:p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00" b="1" kern="1200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- НРАВСТВЕННОЕ ЗДОРОВЬЕ («Я ВСЕХ ЛЮБЛЮ И НИКОМУ НЕ ДЕЛАЮ ЗЛА»)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baseline="0" dirty="0" smtClean="0">
            <a:solidFill>
              <a:schemeClr val="accent3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b="1" kern="1200" baseline="0" dirty="0"/>
        </a:p>
      </dsp:txBody>
      <dsp:txXfrm rot="10800000">
        <a:off x="5840766" y="913392"/>
        <a:ext cx="2263096" cy="369635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0FE6F0-8C05-4778-BE34-33F5D873D178}">
      <dsp:nvSpPr>
        <dsp:cNvPr id="0" name=""/>
        <dsp:cNvSpPr/>
      </dsp:nvSpPr>
      <dsp:spPr>
        <a:xfrm>
          <a:off x="52357" y="0"/>
          <a:ext cx="3593282" cy="647977"/>
        </a:xfrm>
        <a:prstGeom prst="roundRect">
          <a:avLst>
            <a:gd name="adj" fmla="val 10000"/>
          </a:avLst>
        </a:prstGeom>
        <a:solidFill>
          <a:srgbClr val="FF00FF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>
              <a:solidFill>
                <a:schemeClr val="accent3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rPr>
            <a:t>ТРАДИЦИОННЫЕ</a:t>
          </a:r>
          <a:endParaRPr lang="ru-RU" sz="2500" b="1" kern="1200" dirty="0">
            <a:solidFill>
              <a:schemeClr val="accent3">
                <a:lumMod val="20000"/>
                <a:lumOff val="8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1336" y="18979"/>
        <a:ext cx="3555324" cy="610019"/>
      </dsp:txXfrm>
    </dsp:sp>
    <dsp:sp modelId="{5C3C32B3-ED30-45F8-8AD8-416419859AB6}">
      <dsp:nvSpPr>
        <dsp:cNvPr id="0" name=""/>
        <dsp:cNvSpPr/>
      </dsp:nvSpPr>
      <dsp:spPr>
        <a:xfrm rot="3403621">
          <a:off x="1962729" y="870196"/>
          <a:ext cx="638203" cy="226792"/>
        </a:xfrm>
        <a:prstGeom prst="leftRightArrow">
          <a:avLst>
            <a:gd name="adj1" fmla="val 60000"/>
            <a:gd name="adj2" fmla="val 50000"/>
          </a:avLst>
        </a:prstGeom>
        <a:solidFill>
          <a:srgbClr val="00B0F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>
        <a:off x="2030767" y="915554"/>
        <a:ext cx="502127" cy="136076"/>
      </dsp:txXfrm>
    </dsp:sp>
    <dsp:sp modelId="{F4E8D18B-B3A0-4F5F-8A81-C0355E2FAA7E}">
      <dsp:nvSpPr>
        <dsp:cNvPr id="0" name=""/>
        <dsp:cNvSpPr/>
      </dsp:nvSpPr>
      <dsp:spPr>
        <a:xfrm>
          <a:off x="1928801" y="1319207"/>
          <a:ext cx="1913918" cy="1169450"/>
        </a:xfrm>
        <a:prstGeom prst="roundRect">
          <a:avLst>
            <a:gd name="adj" fmla="val 10000"/>
          </a:avLst>
        </a:prstGeom>
        <a:solidFill>
          <a:srgbClr val="FFFF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smtClean="0">
              <a:latin typeface="Times New Roman" pitchFamily="18" charset="0"/>
              <a:cs typeface="Times New Roman" pitchFamily="18" charset="0"/>
            </a:rPr>
            <a:t>КОЛЛЕКТИВНЫЕ (родительские собрания, конференции, круглые столы, тематические консультации)</a:t>
          </a:r>
          <a:endParaRPr lang="ru-RU" sz="1200" kern="1200" dirty="0"/>
        </a:p>
      </dsp:txBody>
      <dsp:txXfrm>
        <a:off x="1963053" y="1353459"/>
        <a:ext cx="1845414" cy="1100946"/>
      </dsp:txXfrm>
    </dsp:sp>
    <dsp:sp modelId="{D2EFA8D8-56B6-4FF6-B0D5-9403E39469BC}">
      <dsp:nvSpPr>
        <dsp:cNvPr id="0" name=""/>
        <dsp:cNvSpPr/>
      </dsp:nvSpPr>
      <dsp:spPr>
        <a:xfrm rot="7202163">
          <a:off x="1996642" y="2776401"/>
          <a:ext cx="638203" cy="226792"/>
        </a:xfrm>
        <a:prstGeom prst="leftRightArrow">
          <a:avLst>
            <a:gd name="adj1" fmla="val 60000"/>
            <a:gd name="adj2" fmla="val 50000"/>
          </a:avLst>
        </a:prstGeom>
        <a:solidFill>
          <a:srgbClr val="00FF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 rot="10800000">
        <a:off x="2064680" y="2821759"/>
        <a:ext cx="502127" cy="136076"/>
      </dsp:txXfrm>
    </dsp:sp>
    <dsp:sp modelId="{F403663D-A499-4CD3-9C6A-5448FF02D085}">
      <dsp:nvSpPr>
        <dsp:cNvPr id="0" name=""/>
        <dsp:cNvSpPr/>
      </dsp:nvSpPr>
      <dsp:spPr>
        <a:xfrm>
          <a:off x="899479" y="3290937"/>
          <a:ext cx="1867523" cy="866734"/>
        </a:xfrm>
        <a:prstGeom prst="roundRect">
          <a:avLst>
            <a:gd name="adj" fmla="val 10000"/>
          </a:avLst>
        </a:prstGeom>
        <a:solidFill>
          <a:srgbClr val="00FF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imes New Roman" pitchFamily="18" charset="0"/>
              <a:cs typeface="Times New Roman" pitchFamily="18" charset="0"/>
            </a:rPr>
            <a:t>ИНДИВИДУАЛЬНЫЕ (беседа, консультация, посещение семьи)</a:t>
          </a:r>
          <a:endParaRPr lang="ru-RU" sz="1200" kern="1200" dirty="0"/>
        </a:p>
      </dsp:txBody>
      <dsp:txXfrm>
        <a:off x="924865" y="3316323"/>
        <a:ext cx="1816751" cy="815962"/>
      </dsp:txXfrm>
    </dsp:sp>
    <dsp:sp modelId="{35E33232-8047-4F78-864C-47594B9093F4}">
      <dsp:nvSpPr>
        <dsp:cNvPr id="0" name=""/>
        <dsp:cNvSpPr/>
      </dsp:nvSpPr>
      <dsp:spPr>
        <a:xfrm rot="14509712">
          <a:off x="1056270" y="2755964"/>
          <a:ext cx="638203" cy="226792"/>
        </a:xfrm>
        <a:prstGeom prst="leftRightArrow">
          <a:avLst>
            <a:gd name="adj1" fmla="val 60000"/>
            <a:gd name="adj2" fmla="val 50000"/>
          </a:avLst>
        </a:prstGeom>
        <a:solidFill>
          <a:srgbClr val="FF9933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 rot="10800000">
        <a:off x="1124308" y="2801322"/>
        <a:ext cx="502127" cy="136076"/>
      </dsp:txXfrm>
    </dsp:sp>
    <dsp:sp modelId="{4832D818-3200-4CB3-B26E-C6C2AD732324}">
      <dsp:nvSpPr>
        <dsp:cNvPr id="0" name=""/>
        <dsp:cNvSpPr/>
      </dsp:nvSpPr>
      <dsp:spPr>
        <a:xfrm>
          <a:off x="-71462" y="1319214"/>
          <a:ext cx="1837703" cy="1128569"/>
        </a:xfrm>
        <a:prstGeom prst="roundRect">
          <a:avLst>
            <a:gd name="adj" fmla="val 10000"/>
          </a:avLst>
        </a:prstGeom>
        <a:solidFill>
          <a:srgbClr val="00B0F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smtClean="0">
              <a:latin typeface="Times New Roman" pitchFamily="18" charset="0"/>
              <a:cs typeface="Times New Roman" pitchFamily="18" charset="0"/>
            </a:rPr>
            <a:t>ИНФОРМАЦИОННО-НАГЛЯДНЫЕ</a:t>
          </a:r>
          <a:r>
            <a:rPr lang="ru-RU" sz="1000" b="1" kern="120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sz="1100" b="1" kern="1200" smtClean="0">
              <a:latin typeface="Times New Roman" pitchFamily="18" charset="0"/>
              <a:cs typeface="Times New Roman" pitchFamily="18" charset="0"/>
            </a:rPr>
            <a:t>(материалы на стендах, папки-передвижки, реко-мендации, выставки детс-ких работ, фотовыставки)</a:t>
          </a:r>
          <a:endParaRPr lang="ru-RU" sz="11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-38407" y="1352269"/>
        <a:ext cx="1771593" cy="1062459"/>
      </dsp:txXfrm>
    </dsp:sp>
    <dsp:sp modelId="{1A16B3C0-B52C-48C6-A394-ABB1E7D65BB2}">
      <dsp:nvSpPr>
        <dsp:cNvPr id="0" name=""/>
        <dsp:cNvSpPr/>
      </dsp:nvSpPr>
      <dsp:spPr>
        <a:xfrm rot="18162657">
          <a:off x="1106258" y="870200"/>
          <a:ext cx="638203" cy="226792"/>
        </a:xfrm>
        <a:prstGeom prst="leftRightArrow">
          <a:avLst>
            <a:gd name="adj1" fmla="val 60000"/>
            <a:gd name="adj2" fmla="val 50000"/>
          </a:avLst>
        </a:prstGeom>
        <a:solidFill>
          <a:srgbClr val="FFFF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>
        <a:off x="1174296" y="915558"/>
        <a:ext cx="502127" cy="1360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4#1">
  <dgm:title val=""/>
  <dgm:desc val=""/>
  <dgm:catLst>
    <dgm:cat type="relationship" pri="26000"/>
    <dgm:cat type="cycle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7#2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D48304-04A4-4D1F-87E0-1366172143F7}" type="datetimeFigureOut">
              <a:rPr lang="ru-RU" smtClean="0"/>
              <a:t>17.02.2016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57CB2F-EE20-4015-9201-2CB7F73807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3484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7892" name="Верхний колонтитул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ru-RU" smtClean="0">
                <a:solidFill>
                  <a:prstClr val="black"/>
                </a:solidFill>
              </a:rPr>
              <a:t>*</a:t>
            </a:r>
          </a:p>
        </p:txBody>
      </p:sp>
      <p:sp>
        <p:nvSpPr>
          <p:cNvPr id="37893" name="Дата 4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ru-RU" smtClean="0">
                <a:solidFill>
                  <a:prstClr val="black"/>
                </a:solidFill>
              </a:rPr>
              <a:t>16.07.1996</a:t>
            </a:r>
          </a:p>
        </p:txBody>
      </p:sp>
      <p:sp>
        <p:nvSpPr>
          <p:cNvPr id="37894" name="Нижний колонтитул 5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ru-RU" smtClean="0">
                <a:solidFill>
                  <a:prstClr val="black"/>
                </a:solidFill>
              </a:rPr>
              <a:t>*</a:t>
            </a:r>
          </a:p>
        </p:txBody>
      </p:sp>
      <p:sp>
        <p:nvSpPr>
          <p:cNvPr id="37895" name="Номер слайда 6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r>
              <a:rPr lang="ru-RU" smtClean="0">
                <a:solidFill>
                  <a:prstClr val="black"/>
                </a:solidFill>
              </a:rPr>
              <a:t>##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7892" name="Верхний колонтитул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ru-RU" smtClean="0">
                <a:solidFill>
                  <a:prstClr val="black"/>
                </a:solidFill>
              </a:rPr>
              <a:t>*</a:t>
            </a:r>
          </a:p>
        </p:txBody>
      </p:sp>
      <p:sp>
        <p:nvSpPr>
          <p:cNvPr id="37893" name="Дата 4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r>
              <a:rPr lang="ru-RU" smtClean="0">
                <a:solidFill>
                  <a:prstClr val="black"/>
                </a:solidFill>
              </a:rPr>
              <a:t>16.07.1996</a:t>
            </a:r>
          </a:p>
        </p:txBody>
      </p:sp>
      <p:sp>
        <p:nvSpPr>
          <p:cNvPr id="37894" name="Нижний колонтитул 5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ru-RU" smtClean="0">
                <a:solidFill>
                  <a:prstClr val="black"/>
                </a:solidFill>
              </a:rPr>
              <a:t>*</a:t>
            </a:r>
          </a:p>
        </p:txBody>
      </p:sp>
      <p:sp>
        <p:nvSpPr>
          <p:cNvPr id="37895" name="Номер слайда 6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r>
              <a:rPr lang="ru-RU" smtClean="0">
                <a:solidFill>
                  <a:prstClr val="black"/>
                </a:solidFill>
              </a:rPr>
              <a:t>##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5"/>
          <p:cNvSpPr>
            <a:spLocks noChangeArrowheads="1"/>
          </p:cNvSpPr>
          <p:nvPr/>
        </p:nvSpPr>
        <p:spPr bwMode="auto">
          <a:xfrm>
            <a:off x="304800" y="533400"/>
            <a:ext cx="8458200" cy="5791200"/>
          </a:xfrm>
          <a:prstGeom prst="rect">
            <a:avLst/>
          </a:prstGeom>
          <a:solidFill>
            <a:srgbClr val="FFFFFF">
              <a:alpha val="80000"/>
            </a:srgbClr>
          </a:solidFill>
          <a:ln w="38100" cap="sq">
            <a:solidFill>
              <a:srgbClr val="5C2305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ru-RU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" name="Rectangle 16"/>
          <p:cNvSpPr>
            <a:spLocks noChangeArrowheads="1"/>
          </p:cNvSpPr>
          <p:nvPr/>
        </p:nvSpPr>
        <p:spPr bwMode="auto">
          <a:xfrm>
            <a:off x="533400" y="762000"/>
            <a:ext cx="8001000" cy="5334000"/>
          </a:xfrm>
          <a:prstGeom prst="rect">
            <a:avLst/>
          </a:prstGeom>
          <a:noFill/>
          <a:ln w="76200" cap="sq">
            <a:solidFill>
              <a:srgbClr val="FFFFFF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ru-RU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2741613" y="1370013"/>
            <a:ext cx="5484812" cy="2133600"/>
          </a:xfrm>
        </p:spPr>
        <p:txBody>
          <a:bodyPr anchor="b"/>
          <a:lstStyle>
            <a:lvl1pPr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741613" y="3581400"/>
            <a:ext cx="5486400" cy="1058863"/>
          </a:xfrm>
        </p:spPr>
        <p:txBody>
          <a:bodyPr/>
          <a:lstStyle>
            <a:lvl1pPr marL="0" indent="0">
              <a:buFontTx/>
              <a:buNone/>
              <a:defRPr sz="3200"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49390-D2F1-453D-85BB-4A60FDD26E7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B90CBC-FED6-4483-96BA-CB1820D523BF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757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79E79D-B8BF-426D-9136-02B9B03601E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0F520C-04B0-407E-97B3-6F7FAB659014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19398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5"/>
          <p:cNvSpPr>
            <a:spLocks noChangeArrowheads="1"/>
          </p:cNvSpPr>
          <p:nvPr/>
        </p:nvSpPr>
        <p:spPr bwMode="auto">
          <a:xfrm>
            <a:off x="304800" y="533400"/>
            <a:ext cx="8458200" cy="5791200"/>
          </a:xfrm>
          <a:prstGeom prst="rect">
            <a:avLst/>
          </a:prstGeom>
          <a:solidFill>
            <a:srgbClr val="FFFFFF">
              <a:alpha val="80000"/>
            </a:srgbClr>
          </a:solidFill>
          <a:ln w="38100" cap="sq">
            <a:solidFill>
              <a:srgbClr val="5C2305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ru-RU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" name="Rectangle 16"/>
          <p:cNvSpPr>
            <a:spLocks noChangeArrowheads="1"/>
          </p:cNvSpPr>
          <p:nvPr/>
        </p:nvSpPr>
        <p:spPr bwMode="auto">
          <a:xfrm>
            <a:off x="533400" y="762000"/>
            <a:ext cx="8001000" cy="5334000"/>
          </a:xfrm>
          <a:prstGeom prst="rect">
            <a:avLst/>
          </a:prstGeom>
          <a:noFill/>
          <a:ln w="76200" cap="sq">
            <a:solidFill>
              <a:srgbClr val="FFFFFF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ru-RU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2741613" y="1370013"/>
            <a:ext cx="5484812" cy="2133600"/>
          </a:xfrm>
        </p:spPr>
        <p:txBody>
          <a:bodyPr anchor="b"/>
          <a:lstStyle>
            <a:lvl1pPr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741613" y="3581400"/>
            <a:ext cx="5486400" cy="1058863"/>
          </a:xfrm>
        </p:spPr>
        <p:txBody>
          <a:bodyPr/>
          <a:lstStyle>
            <a:lvl1pPr marL="0" indent="0">
              <a:buFontTx/>
              <a:buNone/>
              <a:defRPr sz="3200"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49390-D2F1-453D-85BB-4A60FDD26E7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B90CBC-FED6-4483-96BA-CB1820D523BF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5503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8A132E-1F46-4567-AD85-07EE9F9DBED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E269EF-997B-4969-9491-C6156B01F7CD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76345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539827-FA86-47DE-848A-BDCC5F6190E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B4BB4D-97E7-4687-9166-06C17537A58B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86014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741613" y="1752600"/>
            <a:ext cx="2665412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559425" y="1752600"/>
            <a:ext cx="2667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CEC444-64EA-4EEE-9ADD-4FD5CC5CB79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D98293-7F42-485B-AEEF-57B2917F5202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33144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0B02EA-243E-4E0F-AC1F-56BAF456B62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6D6058-45CE-499D-84A2-8B67E633181A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84974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6C3DA3-2940-4EA2-B140-50D04A87604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14C8A-1586-40F9-9334-7AB83E940310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66115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D9F3CE-F947-49CD-BB58-D7F6BB2D898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8A33FC-296D-44CE-9B5D-1114940F7D82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46094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09CC9-7948-44B4-9F7E-9DD78F79579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1FDF41-DD44-4395-8FFC-32C0EE5EAB57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49265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8911D-48AA-4CFE-80EC-96BA2D4BFF5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E10146-93BE-4DBE-976D-A9181F5EBB9B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76309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79E79D-B8BF-426D-9136-02B9B03601E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0F520C-04B0-407E-97B3-6F7FAB659014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737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48450" y="838200"/>
            <a:ext cx="1581150" cy="5105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905000" y="838200"/>
            <a:ext cx="4591050" cy="5105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F892ED-5287-46A4-8B2D-EE6F19BEF7F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6C72C0-13B0-4DA4-8315-1EAE8A027450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67764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48450" y="838200"/>
            <a:ext cx="1581150" cy="5105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905000" y="838200"/>
            <a:ext cx="4591050" cy="5105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F892ED-5287-46A4-8B2D-EE6F19BEF7F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6C72C0-13B0-4DA4-8315-1EAE8A027450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33966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5"/>
          <p:cNvSpPr>
            <a:spLocks noChangeArrowheads="1"/>
          </p:cNvSpPr>
          <p:nvPr/>
        </p:nvSpPr>
        <p:spPr bwMode="auto">
          <a:xfrm>
            <a:off x="304800" y="533400"/>
            <a:ext cx="8458200" cy="5791200"/>
          </a:xfrm>
          <a:prstGeom prst="rect">
            <a:avLst/>
          </a:prstGeom>
          <a:solidFill>
            <a:srgbClr val="FFFFFF">
              <a:alpha val="80000"/>
            </a:srgbClr>
          </a:solidFill>
          <a:ln w="38100" cap="sq">
            <a:solidFill>
              <a:srgbClr val="5C2305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ru-RU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" name="Rectangle 16"/>
          <p:cNvSpPr>
            <a:spLocks noChangeArrowheads="1"/>
          </p:cNvSpPr>
          <p:nvPr/>
        </p:nvSpPr>
        <p:spPr bwMode="auto">
          <a:xfrm>
            <a:off x="533400" y="762000"/>
            <a:ext cx="8001000" cy="5334000"/>
          </a:xfrm>
          <a:prstGeom prst="rect">
            <a:avLst/>
          </a:prstGeom>
          <a:noFill/>
          <a:ln w="76200" cap="sq">
            <a:solidFill>
              <a:srgbClr val="FFFFFF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ru-RU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2741613" y="1370013"/>
            <a:ext cx="5484812" cy="2133600"/>
          </a:xfrm>
        </p:spPr>
        <p:txBody>
          <a:bodyPr anchor="b"/>
          <a:lstStyle>
            <a:lvl1pPr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741613" y="3581400"/>
            <a:ext cx="5486400" cy="1058863"/>
          </a:xfrm>
        </p:spPr>
        <p:txBody>
          <a:bodyPr/>
          <a:lstStyle>
            <a:lvl1pPr marL="0" indent="0">
              <a:buFontTx/>
              <a:buNone/>
              <a:defRPr sz="3200"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49390-D2F1-453D-85BB-4A60FDD26E7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B90CBC-FED6-4483-96BA-CB1820D523BF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69662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8A132E-1F46-4567-AD85-07EE9F9DBED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E269EF-997B-4969-9491-C6156B01F7CD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88458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539827-FA86-47DE-848A-BDCC5F6190E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B4BB4D-97E7-4687-9166-06C17537A58B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96246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741613" y="1752600"/>
            <a:ext cx="2665412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559425" y="1752600"/>
            <a:ext cx="2667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CEC444-64EA-4EEE-9ADD-4FD5CC5CB79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D98293-7F42-485B-AEEF-57B2917F5202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64735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0B02EA-243E-4E0F-AC1F-56BAF456B62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6D6058-45CE-499D-84A2-8B67E633181A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3257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6C3DA3-2940-4EA2-B140-50D04A87604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14C8A-1586-40F9-9334-7AB83E940310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94867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D9F3CE-F947-49CD-BB58-D7F6BB2D898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8A33FC-296D-44CE-9B5D-1114940F7D82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35119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09CC9-7948-44B4-9F7E-9DD78F79579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1FDF41-DD44-4395-8FFC-32C0EE5EAB57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65767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8911D-48AA-4CFE-80EC-96BA2D4BFF5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E10146-93BE-4DBE-976D-A9181F5EBB9B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8830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5"/>
          <p:cNvSpPr>
            <a:spLocks noChangeArrowheads="1"/>
          </p:cNvSpPr>
          <p:nvPr/>
        </p:nvSpPr>
        <p:spPr bwMode="auto">
          <a:xfrm>
            <a:off x="304800" y="533400"/>
            <a:ext cx="8458200" cy="5791200"/>
          </a:xfrm>
          <a:prstGeom prst="rect">
            <a:avLst/>
          </a:prstGeom>
          <a:solidFill>
            <a:srgbClr val="FFFFFF">
              <a:alpha val="80000"/>
            </a:srgbClr>
          </a:solidFill>
          <a:ln w="38100" cap="sq">
            <a:solidFill>
              <a:srgbClr val="5C2305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ru-RU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" name="Rectangle 16"/>
          <p:cNvSpPr>
            <a:spLocks noChangeArrowheads="1"/>
          </p:cNvSpPr>
          <p:nvPr/>
        </p:nvSpPr>
        <p:spPr bwMode="auto">
          <a:xfrm>
            <a:off x="533400" y="762000"/>
            <a:ext cx="8001000" cy="5334000"/>
          </a:xfrm>
          <a:prstGeom prst="rect">
            <a:avLst/>
          </a:prstGeom>
          <a:noFill/>
          <a:ln w="76200" cap="sq">
            <a:solidFill>
              <a:srgbClr val="FFFFFF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ru-RU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2741613" y="1370013"/>
            <a:ext cx="5484812" cy="2133600"/>
          </a:xfrm>
        </p:spPr>
        <p:txBody>
          <a:bodyPr anchor="b"/>
          <a:lstStyle>
            <a:lvl1pPr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741613" y="3581400"/>
            <a:ext cx="5486400" cy="1058863"/>
          </a:xfrm>
        </p:spPr>
        <p:txBody>
          <a:bodyPr/>
          <a:lstStyle>
            <a:lvl1pPr marL="0" indent="0">
              <a:buFontTx/>
              <a:buNone/>
              <a:defRPr sz="3200"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49390-D2F1-453D-85BB-4A60FDD26E7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B90CBC-FED6-4483-96BA-CB1820D523BF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37092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79E79D-B8BF-426D-9136-02B9B03601E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0F520C-04B0-407E-97B3-6F7FAB659014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66920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48450" y="838200"/>
            <a:ext cx="1581150" cy="5105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905000" y="838200"/>
            <a:ext cx="4591050" cy="5105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F892ED-5287-46A4-8B2D-EE6F19BEF7F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6C72C0-13B0-4DA4-8315-1EAE8A027450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25910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5"/>
          <p:cNvSpPr>
            <a:spLocks noChangeArrowheads="1"/>
          </p:cNvSpPr>
          <p:nvPr/>
        </p:nvSpPr>
        <p:spPr bwMode="auto">
          <a:xfrm>
            <a:off x="304800" y="533400"/>
            <a:ext cx="8458200" cy="5791200"/>
          </a:xfrm>
          <a:prstGeom prst="rect">
            <a:avLst/>
          </a:prstGeom>
          <a:solidFill>
            <a:srgbClr val="FFFFFF">
              <a:alpha val="80000"/>
            </a:srgbClr>
          </a:solidFill>
          <a:ln w="38100" cap="sq">
            <a:solidFill>
              <a:srgbClr val="5C2305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ru-RU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" name="Rectangle 16"/>
          <p:cNvSpPr>
            <a:spLocks noChangeArrowheads="1"/>
          </p:cNvSpPr>
          <p:nvPr/>
        </p:nvSpPr>
        <p:spPr bwMode="auto">
          <a:xfrm>
            <a:off x="533400" y="762000"/>
            <a:ext cx="8001000" cy="5334000"/>
          </a:xfrm>
          <a:prstGeom prst="rect">
            <a:avLst/>
          </a:prstGeom>
          <a:noFill/>
          <a:ln w="76200" cap="sq">
            <a:solidFill>
              <a:srgbClr val="FFFFFF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ru-RU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2741613" y="1370013"/>
            <a:ext cx="5484812" cy="2133600"/>
          </a:xfrm>
        </p:spPr>
        <p:txBody>
          <a:bodyPr anchor="b"/>
          <a:lstStyle>
            <a:lvl1pPr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741613" y="3581400"/>
            <a:ext cx="5486400" cy="1058863"/>
          </a:xfrm>
        </p:spPr>
        <p:txBody>
          <a:bodyPr/>
          <a:lstStyle>
            <a:lvl1pPr marL="0" indent="0">
              <a:buFontTx/>
              <a:buNone/>
              <a:defRPr sz="3200"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49390-D2F1-453D-85BB-4A60FDD26E7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B90CBC-FED6-4483-96BA-CB1820D523BF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69662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8A132E-1F46-4567-AD85-07EE9F9DBED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E269EF-997B-4969-9491-C6156B01F7CD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88458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539827-FA86-47DE-848A-BDCC5F6190E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B4BB4D-97E7-4687-9166-06C17537A58B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96246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741613" y="1752600"/>
            <a:ext cx="2665412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559425" y="1752600"/>
            <a:ext cx="2667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CEC444-64EA-4EEE-9ADD-4FD5CC5CB79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D98293-7F42-485B-AEEF-57B2917F5202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64735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0B02EA-243E-4E0F-AC1F-56BAF456B62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6D6058-45CE-499D-84A2-8B67E633181A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32576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6C3DA3-2940-4EA2-B140-50D04A87604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14C8A-1586-40F9-9334-7AB83E940310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94867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D9F3CE-F947-49CD-BB58-D7F6BB2D898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8A33FC-296D-44CE-9B5D-1114940F7D82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35119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09CC9-7948-44B4-9F7E-9DD78F79579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1FDF41-DD44-4395-8FFC-32C0EE5EAB57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6576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8A132E-1F46-4567-AD85-07EE9F9DBED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E269EF-997B-4969-9491-C6156B01F7CD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61841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8911D-48AA-4CFE-80EC-96BA2D4BFF5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E10146-93BE-4DBE-976D-A9181F5EBB9B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88306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79E79D-B8BF-426D-9136-02B9B03601E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0F520C-04B0-407E-97B3-6F7FAB659014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66920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48450" y="838200"/>
            <a:ext cx="1581150" cy="5105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905000" y="838200"/>
            <a:ext cx="4591050" cy="5105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F892ED-5287-46A4-8B2D-EE6F19BEF7F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6C72C0-13B0-4DA4-8315-1EAE8A027450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2591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539827-FA86-47DE-848A-BDCC5F6190E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B4BB4D-97E7-4687-9166-06C17537A58B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4252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741613" y="1752600"/>
            <a:ext cx="2665412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559425" y="1752600"/>
            <a:ext cx="2667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CEC444-64EA-4EEE-9ADD-4FD5CC5CB79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D98293-7F42-485B-AEEF-57B2917F5202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8152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0B02EA-243E-4E0F-AC1F-56BAF456B62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6D6058-45CE-499D-84A2-8B67E633181A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6289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6C3DA3-2940-4EA2-B140-50D04A87604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14C8A-1586-40F9-9334-7AB83E940310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2171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D9F3CE-F947-49CD-BB58-D7F6BB2D898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8A33FC-296D-44CE-9B5D-1114940F7D82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3987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09CC9-7948-44B4-9F7E-9DD78F79579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1FDF41-DD44-4395-8FFC-32C0EE5EAB57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673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8A132E-1F46-4567-AD85-07EE9F9DBED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E269EF-997B-4969-9491-C6156B01F7CD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9432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8911D-48AA-4CFE-80EC-96BA2D4BFF5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E10146-93BE-4DBE-976D-A9181F5EBB9B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2366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79E79D-B8BF-426D-9136-02B9B03601E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0F520C-04B0-407E-97B3-6F7FAB659014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1679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48450" y="838200"/>
            <a:ext cx="1581150" cy="5105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905000" y="838200"/>
            <a:ext cx="4591050" cy="5105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F892ED-5287-46A4-8B2D-EE6F19BEF7F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6C72C0-13B0-4DA4-8315-1EAE8A027450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9595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5"/>
          <p:cNvSpPr>
            <a:spLocks noChangeArrowheads="1"/>
          </p:cNvSpPr>
          <p:nvPr/>
        </p:nvSpPr>
        <p:spPr bwMode="auto">
          <a:xfrm>
            <a:off x="304800" y="533400"/>
            <a:ext cx="8458200" cy="5791200"/>
          </a:xfrm>
          <a:prstGeom prst="rect">
            <a:avLst/>
          </a:prstGeom>
          <a:solidFill>
            <a:srgbClr val="FFFFFF">
              <a:alpha val="80000"/>
            </a:srgbClr>
          </a:solidFill>
          <a:ln w="38100" cap="sq">
            <a:solidFill>
              <a:srgbClr val="5C2305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ru-RU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" name="Rectangle 16"/>
          <p:cNvSpPr>
            <a:spLocks noChangeArrowheads="1"/>
          </p:cNvSpPr>
          <p:nvPr/>
        </p:nvSpPr>
        <p:spPr bwMode="auto">
          <a:xfrm>
            <a:off x="533400" y="762000"/>
            <a:ext cx="8001000" cy="5334000"/>
          </a:xfrm>
          <a:prstGeom prst="rect">
            <a:avLst/>
          </a:prstGeom>
          <a:noFill/>
          <a:ln w="76200" cap="sq">
            <a:solidFill>
              <a:srgbClr val="FFFFFF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ru-RU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2741613" y="1370013"/>
            <a:ext cx="5484812" cy="2133600"/>
          </a:xfrm>
        </p:spPr>
        <p:txBody>
          <a:bodyPr anchor="b"/>
          <a:lstStyle>
            <a:lvl1pPr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741613" y="3581400"/>
            <a:ext cx="5486400" cy="1058863"/>
          </a:xfrm>
        </p:spPr>
        <p:txBody>
          <a:bodyPr/>
          <a:lstStyle>
            <a:lvl1pPr marL="0" indent="0">
              <a:buFontTx/>
              <a:buNone/>
              <a:defRPr sz="3200"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49390-D2F1-453D-85BB-4A60FDD26E7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B90CBC-FED6-4483-96BA-CB1820D523BF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2718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8A132E-1F46-4567-AD85-07EE9F9DBED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E269EF-997B-4969-9491-C6156B01F7CD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5098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539827-FA86-47DE-848A-BDCC5F6190E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B4BB4D-97E7-4687-9166-06C17537A58B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0812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741613" y="1752600"/>
            <a:ext cx="2665412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559425" y="1752600"/>
            <a:ext cx="2667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CEC444-64EA-4EEE-9ADD-4FD5CC5CB79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D98293-7F42-485B-AEEF-57B2917F5202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2850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0B02EA-243E-4E0F-AC1F-56BAF456B62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6D6058-45CE-499D-84A2-8B67E633181A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4945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6C3DA3-2940-4EA2-B140-50D04A87604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14C8A-1586-40F9-9334-7AB83E940310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9926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D9F3CE-F947-49CD-BB58-D7F6BB2D898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8A33FC-296D-44CE-9B5D-1114940F7D82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556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539827-FA86-47DE-848A-BDCC5F6190E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B4BB4D-97E7-4687-9166-06C17537A58B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6776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09CC9-7948-44B4-9F7E-9DD78F79579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1FDF41-DD44-4395-8FFC-32C0EE5EAB57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4745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8911D-48AA-4CFE-80EC-96BA2D4BFF5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E10146-93BE-4DBE-976D-A9181F5EBB9B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4487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79E79D-B8BF-426D-9136-02B9B03601E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0F520C-04B0-407E-97B3-6F7FAB659014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229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48450" y="838200"/>
            <a:ext cx="1581150" cy="5105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905000" y="838200"/>
            <a:ext cx="4591050" cy="5105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F892ED-5287-46A4-8B2D-EE6F19BEF7F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6C72C0-13B0-4DA4-8315-1EAE8A027450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581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5"/>
          <p:cNvSpPr>
            <a:spLocks noChangeArrowheads="1"/>
          </p:cNvSpPr>
          <p:nvPr/>
        </p:nvSpPr>
        <p:spPr bwMode="auto">
          <a:xfrm>
            <a:off x="304800" y="533400"/>
            <a:ext cx="8458200" cy="5791200"/>
          </a:xfrm>
          <a:prstGeom prst="rect">
            <a:avLst/>
          </a:prstGeom>
          <a:solidFill>
            <a:srgbClr val="FFFFFF">
              <a:alpha val="80000"/>
            </a:srgbClr>
          </a:solidFill>
          <a:ln w="38100" cap="sq">
            <a:solidFill>
              <a:srgbClr val="5C2305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ru-RU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" name="Rectangle 16"/>
          <p:cNvSpPr>
            <a:spLocks noChangeArrowheads="1"/>
          </p:cNvSpPr>
          <p:nvPr/>
        </p:nvSpPr>
        <p:spPr bwMode="auto">
          <a:xfrm>
            <a:off x="533400" y="762000"/>
            <a:ext cx="8001000" cy="5334000"/>
          </a:xfrm>
          <a:prstGeom prst="rect">
            <a:avLst/>
          </a:prstGeom>
          <a:noFill/>
          <a:ln w="76200" cap="sq">
            <a:solidFill>
              <a:srgbClr val="FFFFFF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ru-RU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2741613" y="1370013"/>
            <a:ext cx="5484812" cy="2133600"/>
          </a:xfrm>
        </p:spPr>
        <p:txBody>
          <a:bodyPr anchor="b"/>
          <a:lstStyle>
            <a:lvl1pPr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741613" y="3581400"/>
            <a:ext cx="5486400" cy="1058863"/>
          </a:xfrm>
        </p:spPr>
        <p:txBody>
          <a:bodyPr/>
          <a:lstStyle>
            <a:lvl1pPr marL="0" indent="0">
              <a:buFontTx/>
              <a:buNone/>
              <a:defRPr sz="3200"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49390-D2F1-453D-85BB-4A60FDD26E7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B90CBC-FED6-4483-96BA-CB1820D523BF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4833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8A132E-1F46-4567-AD85-07EE9F9DBED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E269EF-997B-4969-9491-C6156B01F7CD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2732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539827-FA86-47DE-848A-BDCC5F6190E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B4BB4D-97E7-4687-9166-06C17537A58B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3673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741613" y="1752600"/>
            <a:ext cx="2665412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559425" y="1752600"/>
            <a:ext cx="2667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CEC444-64EA-4EEE-9ADD-4FD5CC5CB79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D98293-7F42-485B-AEEF-57B2917F5202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352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0B02EA-243E-4E0F-AC1F-56BAF456B62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6D6058-45CE-499D-84A2-8B67E633181A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9611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6C3DA3-2940-4EA2-B140-50D04A87604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14C8A-1586-40F9-9334-7AB83E940310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103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741613" y="1752600"/>
            <a:ext cx="2665412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559425" y="1752600"/>
            <a:ext cx="2667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CEC444-64EA-4EEE-9ADD-4FD5CC5CB79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D98293-7F42-485B-AEEF-57B2917F5202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4237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D9F3CE-F947-49CD-BB58-D7F6BB2D898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8A33FC-296D-44CE-9B5D-1114940F7D82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5482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09CC9-7948-44B4-9F7E-9DD78F79579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1FDF41-DD44-4395-8FFC-32C0EE5EAB57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1427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8911D-48AA-4CFE-80EC-96BA2D4BFF5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E10146-93BE-4DBE-976D-A9181F5EBB9B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8132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79E79D-B8BF-426D-9136-02B9B03601E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0F520C-04B0-407E-97B3-6F7FAB659014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700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48450" y="838200"/>
            <a:ext cx="1581150" cy="5105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905000" y="838200"/>
            <a:ext cx="4591050" cy="5105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F892ED-5287-46A4-8B2D-EE6F19BEF7F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6C72C0-13B0-4DA4-8315-1EAE8A027450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0703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5"/>
          <p:cNvSpPr>
            <a:spLocks noChangeArrowheads="1"/>
          </p:cNvSpPr>
          <p:nvPr/>
        </p:nvSpPr>
        <p:spPr bwMode="auto">
          <a:xfrm>
            <a:off x="304800" y="533400"/>
            <a:ext cx="8458200" cy="5791200"/>
          </a:xfrm>
          <a:prstGeom prst="rect">
            <a:avLst/>
          </a:prstGeom>
          <a:solidFill>
            <a:srgbClr val="FFFFFF">
              <a:alpha val="80000"/>
            </a:srgbClr>
          </a:solidFill>
          <a:ln w="38100" cap="sq">
            <a:solidFill>
              <a:srgbClr val="5C2305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ru-RU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" name="Rectangle 16"/>
          <p:cNvSpPr>
            <a:spLocks noChangeArrowheads="1"/>
          </p:cNvSpPr>
          <p:nvPr/>
        </p:nvSpPr>
        <p:spPr bwMode="auto">
          <a:xfrm>
            <a:off x="533400" y="762000"/>
            <a:ext cx="8001000" cy="5334000"/>
          </a:xfrm>
          <a:prstGeom prst="rect">
            <a:avLst/>
          </a:prstGeom>
          <a:noFill/>
          <a:ln w="76200" cap="sq">
            <a:solidFill>
              <a:srgbClr val="FFFFFF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ru-RU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2741613" y="1370013"/>
            <a:ext cx="5484812" cy="2133600"/>
          </a:xfrm>
        </p:spPr>
        <p:txBody>
          <a:bodyPr anchor="b"/>
          <a:lstStyle>
            <a:lvl1pPr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741613" y="3581400"/>
            <a:ext cx="5486400" cy="1058863"/>
          </a:xfrm>
        </p:spPr>
        <p:txBody>
          <a:bodyPr/>
          <a:lstStyle>
            <a:lvl1pPr marL="0" indent="0">
              <a:buFontTx/>
              <a:buNone/>
              <a:defRPr sz="3200"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49390-D2F1-453D-85BB-4A60FDD26E7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B90CBC-FED6-4483-96BA-CB1820D523BF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6628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8A132E-1F46-4567-AD85-07EE9F9DBED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E269EF-997B-4969-9491-C6156B01F7CD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1426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539827-FA86-47DE-848A-BDCC5F6190E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B4BB4D-97E7-4687-9166-06C17537A58B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3569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741613" y="1752600"/>
            <a:ext cx="2665412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559425" y="1752600"/>
            <a:ext cx="2667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CEC444-64EA-4EEE-9ADD-4FD5CC5CB79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D98293-7F42-485B-AEEF-57B2917F5202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3624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0B02EA-243E-4E0F-AC1F-56BAF456B62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6D6058-45CE-499D-84A2-8B67E633181A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109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0B02EA-243E-4E0F-AC1F-56BAF456B62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6D6058-45CE-499D-84A2-8B67E633181A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0604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6C3DA3-2940-4EA2-B140-50D04A87604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14C8A-1586-40F9-9334-7AB83E940310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3954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D9F3CE-F947-49CD-BB58-D7F6BB2D898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8A33FC-296D-44CE-9B5D-1114940F7D82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3808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09CC9-7948-44B4-9F7E-9DD78F79579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1FDF41-DD44-4395-8FFC-32C0EE5EAB57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409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8911D-48AA-4CFE-80EC-96BA2D4BFF5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E10146-93BE-4DBE-976D-A9181F5EBB9B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926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79E79D-B8BF-426D-9136-02B9B03601E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0F520C-04B0-407E-97B3-6F7FAB659014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7987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48450" y="838200"/>
            <a:ext cx="1581150" cy="5105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905000" y="838200"/>
            <a:ext cx="4591050" cy="5105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F892ED-5287-46A4-8B2D-EE6F19BEF7F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6C72C0-13B0-4DA4-8315-1EAE8A027450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0268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5"/>
          <p:cNvSpPr>
            <a:spLocks noChangeArrowheads="1"/>
          </p:cNvSpPr>
          <p:nvPr/>
        </p:nvSpPr>
        <p:spPr bwMode="auto">
          <a:xfrm>
            <a:off x="304800" y="533400"/>
            <a:ext cx="8458200" cy="5791200"/>
          </a:xfrm>
          <a:prstGeom prst="rect">
            <a:avLst/>
          </a:prstGeom>
          <a:solidFill>
            <a:srgbClr val="FFFFFF">
              <a:alpha val="80000"/>
            </a:srgbClr>
          </a:solidFill>
          <a:ln w="38100" cap="sq">
            <a:solidFill>
              <a:srgbClr val="5C2305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ru-RU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" name="Rectangle 16"/>
          <p:cNvSpPr>
            <a:spLocks noChangeArrowheads="1"/>
          </p:cNvSpPr>
          <p:nvPr/>
        </p:nvSpPr>
        <p:spPr bwMode="auto">
          <a:xfrm>
            <a:off x="533400" y="762000"/>
            <a:ext cx="8001000" cy="5334000"/>
          </a:xfrm>
          <a:prstGeom prst="rect">
            <a:avLst/>
          </a:prstGeom>
          <a:noFill/>
          <a:ln w="76200" cap="sq">
            <a:solidFill>
              <a:srgbClr val="FFFFFF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ru-RU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2741613" y="1370013"/>
            <a:ext cx="5484812" cy="2133600"/>
          </a:xfrm>
        </p:spPr>
        <p:txBody>
          <a:bodyPr anchor="b"/>
          <a:lstStyle>
            <a:lvl1pPr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741613" y="3581400"/>
            <a:ext cx="5486400" cy="1058863"/>
          </a:xfrm>
        </p:spPr>
        <p:txBody>
          <a:bodyPr/>
          <a:lstStyle>
            <a:lvl1pPr marL="0" indent="0">
              <a:buFontTx/>
              <a:buNone/>
              <a:defRPr sz="3200"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49390-D2F1-453D-85BB-4A60FDD26E7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B90CBC-FED6-4483-96BA-CB1820D523BF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98602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8A132E-1F46-4567-AD85-07EE9F9DBED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E269EF-997B-4969-9491-C6156B01F7CD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6400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539827-FA86-47DE-848A-BDCC5F6190E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B4BB4D-97E7-4687-9166-06C17537A58B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16883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741613" y="1752600"/>
            <a:ext cx="2665412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559425" y="1752600"/>
            <a:ext cx="2667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CEC444-64EA-4EEE-9ADD-4FD5CC5CB79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D98293-7F42-485B-AEEF-57B2917F5202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070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6C3DA3-2940-4EA2-B140-50D04A87604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14C8A-1586-40F9-9334-7AB83E940310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57812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0B02EA-243E-4E0F-AC1F-56BAF456B62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6D6058-45CE-499D-84A2-8B67E633181A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45008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6C3DA3-2940-4EA2-B140-50D04A87604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14C8A-1586-40F9-9334-7AB83E940310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7863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D9F3CE-F947-49CD-BB58-D7F6BB2D898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8A33FC-296D-44CE-9B5D-1114940F7D82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78228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09CC9-7948-44B4-9F7E-9DD78F79579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1FDF41-DD44-4395-8FFC-32C0EE5EAB57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66000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8911D-48AA-4CFE-80EC-96BA2D4BFF5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E10146-93BE-4DBE-976D-A9181F5EBB9B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63436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79E79D-B8BF-426D-9136-02B9B03601E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0F520C-04B0-407E-97B3-6F7FAB659014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96163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48450" y="838200"/>
            <a:ext cx="1581150" cy="5105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905000" y="838200"/>
            <a:ext cx="4591050" cy="5105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F892ED-5287-46A4-8B2D-EE6F19BEF7F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6C72C0-13B0-4DA4-8315-1EAE8A027450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25325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5"/>
          <p:cNvSpPr>
            <a:spLocks noChangeArrowheads="1"/>
          </p:cNvSpPr>
          <p:nvPr/>
        </p:nvSpPr>
        <p:spPr bwMode="auto">
          <a:xfrm>
            <a:off x="304800" y="533400"/>
            <a:ext cx="8458200" cy="5791200"/>
          </a:xfrm>
          <a:prstGeom prst="rect">
            <a:avLst/>
          </a:prstGeom>
          <a:solidFill>
            <a:srgbClr val="FFFFFF">
              <a:alpha val="80000"/>
            </a:srgbClr>
          </a:solidFill>
          <a:ln w="38100" cap="sq">
            <a:solidFill>
              <a:srgbClr val="5C2305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ru-RU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" name="Rectangle 16"/>
          <p:cNvSpPr>
            <a:spLocks noChangeArrowheads="1"/>
          </p:cNvSpPr>
          <p:nvPr/>
        </p:nvSpPr>
        <p:spPr bwMode="auto">
          <a:xfrm>
            <a:off x="533400" y="762000"/>
            <a:ext cx="8001000" cy="5334000"/>
          </a:xfrm>
          <a:prstGeom prst="rect">
            <a:avLst/>
          </a:prstGeom>
          <a:noFill/>
          <a:ln w="76200" cap="sq">
            <a:solidFill>
              <a:srgbClr val="FFFFFF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ru-RU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2741613" y="1370013"/>
            <a:ext cx="5484812" cy="2133600"/>
          </a:xfrm>
        </p:spPr>
        <p:txBody>
          <a:bodyPr anchor="b"/>
          <a:lstStyle>
            <a:lvl1pPr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741613" y="3581400"/>
            <a:ext cx="5486400" cy="1058863"/>
          </a:xfrm>
        </p:spPr>
        <p:txBody>
          <a:bodyPr/>
          <a:lstStyle>
            <a:lvl1pPr marL="0" indent="0">
              <a:buFontTx/>
              <a:buNone/>
              <a:defRPr sz="3200"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49390-D2F1-453D-85BB-4A60FDD26E7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B90CBC-FED6-4483-96BA-CB1820D523BF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32031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8A132E-1F46-4567-AD85-07EE9F9DBED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E269EF-997B-4969-9491-C6156B01F7CD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54512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539827-FA86-47DE-848A-BDCC5F6190E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B4BB4D-97E7-4687-9166-06C17537A58B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051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D9F3CE-F947-49CD-BB58-D7F6BB2D898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8A33FC-296D-44CE-9B5D-1114940F7D82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47811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741613" y="1752600"/>
            <a:ext cx="2665412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559425" y="1752600"/>
            <a:ext cx="2667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CEC444-64EA-4EEE-9ADD-4FD5CC5CB79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D98293-7F42-485B-AEEF-57B2917F5202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55163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0B02EA-243E-4E0F-AC1F-56BAF456B62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6D6058-45CE-499D-84A2-8B67E633181A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89488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6C3DA3-2940-4EA2-B140-50D04A87604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14C8A-1586-40F9-9334-7AB83E940310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12069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D9F3CE-F947-49CD-BB58-D7F6BB2D898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8A33FC-296D-44CE-9B5D-1114940F7D82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50566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09CC9-7948-44B4-9F7E-9DD78F79579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1FDF41-DD44-4395-8FFC-32C0EE5EAB57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59129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8911D-48AA-4CFE-80EC-96BA2D4BFF5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E10146-93BE-4DBE-976D-A9181F5EBB9B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89173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79E79D-B8BF-426D-9136-02B9B03601E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0F520C-04B0-407E-97B3-6F7FAB659014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83021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48450" y="838200"/>
            <a:ext cx="1581150" cy="5105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905000" y="838200"/>
            <a:ext cx="4591050" cy="5105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F892ED-5287-46A4-8B2D-EE6F19BEF7F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6C72C0-13B0-4DA4-8315-1EAE8A027450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04807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5"/>
          <p:cNvSpPr>
            <a:spLocks noChangeArrowheads="1"/>
          </p:cNvSpPr>
          <p:nvPr/>
        </p:nvSpPr>
        <p:spPr bwMode="auto">
          <a:xfrm>
            <a:off x="304800" y="533400"/>
            <a:ext cx="8458200" cy="5791200"/>
          </a:xfrm>
          <a:prstGeom prst="rect">
            <a:avLst/>
          </a:prstGeom>
          <a:solidFill>
            <a:srgbClr val="FFFFFF">
              <a:alpha val="80000"/>
            </a:srgbClr>
          </a:solidFill>
          <a:ln w="38100" cap="sq">
            <a:solidFill>
              <a:srgbClr val="5C2305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ru-RU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" name="Rectangle 16"/>
          <p:cNvSpPr>
            <a:spLocks noChangeArrowheads="1"/>
          </p:cNvSpPr>
          <p:nvPr/>
        </p:nvSpPr>
        <p:spPr bwMode="auto">
          <a:xfrm>
            <a:off x="533400" y="762000"/>
            <a:ext cx="8001000" cy="5334000"/>
          </a:xfrm>
          <a:prstGeom prst="rect">
            <a:avLst/>
          </a:prstGeom>
          <a:noFill/>
          <a:ln w="76200" cap="sq">
            <a:solidFill>
              <a:srgbClr val="FFFFFF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ru-RU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2741613" y="1370013"/>
            <a:ext cx="5484812" cy="2133600"/>
          </a:xfrm>
        </p:spPr>
        <p:txBody>
          <a:bodyPr anchor="b"/>
          <a:lstStyle>
            <a:lvl1pPr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741613" y="3581400"/>
            <a:ext cx="5486400" cy="1058863"/>
          </a:xfrm>
        </p:spPr>
        <p:txBody>
          <a:bodyPr/>
          <a:lstStyle>
            <a:lvl1pPr marL="0" indent="0">
              <a:buFontTx/>
              <a:buNone/>
              <a:defRPr sz="3200"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49390-D2F1-453D-85BB-4A60FDD26E7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B90CBC-FED6-4483-96BA-CB1820D523BF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67466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8A132E-1F46-4567-AD85-07EE9F9DBED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E269EF-997B-4969-9491-C6156B01F7CD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668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09CC9-7948-44B4-9F7E-9DD78F79579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1FDF41-DD44-4395-8FFC-32C0EE5EAB57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86884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539827-FA86-47DE-848A-BDCC5F6190E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B4BB4D-97E7-4687-9166-06C17537A58B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17349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741613" y="1752600"/>
            <a:ext cx="2665412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559425" y="1752600"/>
            <a:ext cx="2667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CEC444-64EA-4EEE-9ADD-4FD5CC5CB79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D98293-7F42-485B-AEEF-57B2917F5202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19087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0B02EA-243E-4E0F-AC1F-56BAF456B62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6D6058-45CE-499D-84A2-8B67E633181A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69610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6C3DA3-2940-4EA2-B140-50D04A87604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14C8A-1586-40F9-9334-7AB83E940310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96940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D9F3CE-F947-49CD-BB58-D7F6BB2D898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8A33FC-296D-44CE-9B5D-1114940F7D82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6277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09CC9-7948-44B4-9F7E-9DD78F79579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1FDF41-DD44-4395-8FFC-32C0EE5EAB57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45460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8911D-48AA-4CFE-80EC-96BA2D4BFF5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E10146-93BE-4DBE-976D-A9181F5EBB9B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06751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79E79D-B8BF-426D-9136-02B9B03601E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0F520C-04B0-407E-97B3-6F7FAB659014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09148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48450" y="838200"/>
            <a:ext cx="1581150" cy="5105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905000" y="838200"/>
            <a:ext cx="4591050" cy="5105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F892ED-5287-46A4-8B2D-EE6F19BEF7F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6C72C0-13B0-4DA4-8315-1EAE8A027450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29599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5"/>
          <p:cNvSpPr>
            <a:spLocks noChangeArrowheads="1"/>
          </p:cNvSpPr>
          <p:nvPr/>
        </p:nvSpPr>
        <p:spPr bwMode="auto">
          <a:xfrm>
            <a:off x="304800" y="533400"/>
            <a:ext cx="8458200" cy="5791200"/>
          </a:xfrm>
          <a:prstGeom prst="rect">
            <a:avLst/>
          </a:prstGeom>
          <a:solidFill>
            <a:srgbClr val="FFFFFF">
              <a:alpha val="80000"/>
            </a:srgbClr>
          </a:solidFill>
          <a:ln w="38100" cap="sq">
            <a:solidFill>
              <a:srgbClr val="5C2305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ru-RU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" name="Rectangle 16"/>
          <p:cNvSpPr>
            <a:spLocks noChangeArrowheads="1"/>
          </p:cNvSpPr>
          <p:nvPr/>
        </p:nvSpPr>
        <p:spPr bwMode="auto">
          <a:xfrm>
            <a:off x="533400" y="762000"/>
            <a:ext cx="8001000" cy="5334000"/>
          </a:xfrm>
          <a:prstGeom prst="rect">
            <a:avLst/>
          </a:prstGeom>
          <a:noFill/>
          <a:ln w="76200" cap="sq">
            <a:solidFill>
              <a:srgbClr val="FFFFFF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ru-RU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2741613" y="1370013"/>
            <a:ext cx="5484812" cy="2133600"/>
          </a:xfrm>
        </p:spPr>
        <p:txBody>
          <a:bodyPr anchor="b"/>
          <a:lstStyle>
            <a:lvl1pPr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741613" y="3581400"/>
            <a:ext cx="5486400" cy="1058863"/>
          </a:xfrm>
        </p:spPr>
        <p:txBody>
          <a:bodyPr/>
          <a:lstStyle>
            <a:lvl1pPr marL="0" indent="0">
              <a:buFontTx/>
              <a:buNone/>
              <a:defRPr sz="3200"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149390-D2F1-453D-85BB-4A60FDD26E7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B90CBC-FED6-4483-96BA-CB1820D523BF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016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8911D-48AA-4CFE-80EC-96BA2D4BFF5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E10146-93BE-4DBE-976D-A9181F5EBB9B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25358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8A132E-1F46-4567-AD85-07EE9F9DBED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E269EF-997B-4969-9491-C6156B01F7CD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1789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539827-FA86-47DE-848A-BDCC5F6190E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B4BB4D-97E7-4687-9166-06C17537A58B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3161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741613" y="1752600"/>
            <a:ext cx="2665412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559425" y="1752600"/>
            <a:ext cx="2667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CEC444-64EA-4EEE-9ADD-4FD5CC5CB79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D98293-7F42-485B-AEEF-57B2917F5202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82542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0B02EA-243E-4E0F-AC1F-56BAF456B62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6D6058-45CE-499D-84A2-8B67E633181A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59386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6C3DA3-2940-4EA2-B140-50D04A87604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14C8A-1586-40F9-9334-7AB83E940310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98582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D9F3CE-F947-49CD-BB58-D7F6BB2D898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8A33FC-296D-44CE-9B5D-1114940F7D82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15526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09CC9-7948-44B4-9F7E-9DD78F79579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1FDF41-DD44-4395-8FFC-32C0EE5EAB57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609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8911D-48AA-4CFE-80EC-96BA2D4BFF5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E10146-93BE-4DBE-976D-A9181F5EBB9B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54388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79E79D-B8BF-426D-9136-02B9B03601ED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0F520C-04B0-407E-97B3-6F7FAB659014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56442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48450" y="838200"/>
            <a:ext cx="1581150" cy="5105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905000" y="838200"/>
            <a:ext cx="4591050" cy="5105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F892ED-5287-46A4-8B2D-EE6F19BEF7F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dt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6C72C0-13B0-4DA4-8315-1EAE8A027450}" type="datetime1">
              <a:rPr lang="ru-RU">
                <a:solidFill>
                  <a:srgbClr val="000000"/>
                </a:solidFill>
              </a:rPr>
              <a:pPr>
                <a:defRPr/>
              </a:pPr>
              <a:t>17.02.2016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624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20"/>
          <p:cNvSpPr>
            <a:spLocks noChangeArrowheads="1"/>
          </p:cNvSpPr>
          <p:nvPr/>
        </p:nvSpPr>
        <p:spPr bwMode="auto">
          <a:xfrm>
            <a:off x="304800" y="533400"/>
            <a:ext cx="8458200" cy="5791200"/>
          </a:xfrm>
          <a:prstGeom prst="rect">
            <a:avLst/>
          </a:prstGeom>
          <a:solidFill>
            <a:srgbClr val="FFFFFF">
              <a:alpha val="80000"/>
            </a:srgbClr>
          </a:solidFill>
          <a:ln w="38100" cap="sq">
            <a:solidFill>
              <a:srgbClr val="5C2305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ru-RU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5" name="Rectangle 21"/>
          <p:cNvSpPr>
            <a:spLocks noChangeArrowheads="1"/>
          </p:cNvSpPr>
          <p:nvPr/>
        </p:nvSpPr>
        <p:spPr bwMode="auto">
          <a:xfrm>
            <a:off x="533400" y="762000"/>
            <a:ext cx="8001000" cy="5334000"/>
          </a:xfrm>
          <a:prstGeom prst="rect">
            <a:avLst/>
          </a:prstGeom>
          <a:noFill/>
          <a:ln w="76200" cap="sq">
            <a:solidFill>
              <a:srgbClr val="FFFFFF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ru-RU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1905000" y="838200"/>
            <a:ext cx="6324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Нажмите кнопку, чтобы изменить стиль основного заголовка</a:t>
            </a:r>
          </a:p>
        </p:txBody>
      </p:sp>
      <p:sp>
        <p:nvSpPr>
          <p:cNvPr id="1029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741613" y="1752600"/>
            <a:ext cx="5484812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Нажмите кнопку, чтобы изменить стили основного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41" name="Rectangle 1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7200" y="6415088"/>
            <a:ext cx="739775" cy="4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0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708FAD7-3BBF-45F4-8205-88F6E274ADE5}" type="slidenum">
              <a:rPr kumimoji="1"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ru-RU">
              <a:solidFill>
                <a:srgbClr val="000000"/>
              </a:solidFill>
            </a:endParaRPr>
          </a:p>
        </p:txBody>
      </p:sp>
      <p:sp>
        <p:nvSpPr>
          <p:cNvPr id="1042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415088"/>
            <a:ext cx="4419600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0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ru-RU">
              <a:solidFill>
                <a:srgbClr val="000000"/>
              </a:solidFill>
            </a:endParaRPr>
          </a:p>
        </p:txBody>
      </p:sp>
      <p:sp>
        <p:nvSpPr>
          <p:cNvPr id="1043" name="Rectangle 19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1905000" y="6415088"/>
            <a:ext cx="1593850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0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20BFAC-E3DA-4075-9F4F-FFA3485B9F3B}" type="datetime1">
              <a:rPr kumimoji="1"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17.02.2016</a:t>
            </a:fld>
            <a:endParaRPr kumimoji="1"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938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2200">
          <a:solidFill>
            <a:srgbClr val="5C2305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2000">
          <a:solidFill>
            <a:srgbClr val="5C2305"/>
          </a:solidFill>
          <a:latin typeface="+mn-lt"/>
        </a:defRPr>
      </a:lvl2pPr>
      <a:lvl3pPr marL="1085850" indent="-228600" algn="l" rtl="0" eaLnBrk="0" fontAlgn="base" hangingPunct="0">
        <a:spcBef>
          <a:spcPct val="20000"/>
        </a:spcBef>
        <a:spcAft>
          <a:spcPct val="0"/>
        </a:spcAft>
        <a:buClr>
          <a:srgbClr val="5C2305"/>
        </a:buClr>
        <a:buChar char="•"/>
        <a:defRPr kumimoji="1">
          <a:solidFill>
            <a:srgbClr val="5C2305"/>
          </a:solidFill>
          <a:latin typeface="+mn-lt"/>
        </a:defRPr>
      </a:lvl3pPr>
      <a:lvl4pPr marL="1428750" indent="-228600" algn="l" rtl="0" eaLnBrk="0" fontAlgn="base" hangingPunct="0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1600">
          <a:solidFill>
            <a:srgbClr val="5C2305"/>
          </a:solidFill>
          <a:latin typeface="+mn-lt"/>
        </a:defRPr>
      </a:lvl4pPr>
      <a:lvl5pPr marL="1771650" indent="-228600" algn="l" rtl="0" eaLnBrk="0" fontAlgn="base" hangingPunct="0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1400">
          <a:solidFill>
            <a:srgbClr val="5C2305"/>
          </a:solidFill>
          <a:latin typeface="+mn-lt"/>
        </a:defRPr>
      </a:lvl5pPr>
      <a:lvl6pPr marL="2228850" indent="-228600" algn="l" rtl="0" eaLnBrk="1" fontAlgn="base" hangingPunct="1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1400">
          <a:solidFill>
            <a:srgbClr val="5C2305"/>
          </a:solidFill>
          <a:latin typeface="+mn-lt"/>
        </a:defRPr>
      </a:lvl6pPr>
      <a:lvl7pPr marL="2686050" indent="-228600" algn="l" rtl="0" eaLnBrk="1" fontAlgn="base" hangingPunct="1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1400">
          <a:solidFill>
            <a:srgbClr val="5C2305"/>
          </a:solidFill>
          <a:latin typeface="+mn-lt"/>
        </a:defRPr>
      </a:lvl7pPr>
      <a:lvl8pPr marL="3143250" indent="-228600" algn="l" rtl="0" eaLnBrk="1" fontAlgn="base" hangingPunct="1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1400">
          <a:solidFill>
            <a:srgbClr val="5C2305"/>
          </a:solidFill>
          <a:latin typeface="+mn-lt"/>
        </a:defRPr>
      </a:lvl8pPr>
      <a:lvl9pPr marL="3600450" indent="-228600" algn="l" rtl="0" eaLnBrk="1" fontAlgn="base" hangingPunct="1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1400">
          <a:solidFill>
            <a:srgbClr val="5C2305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20"/>
          <p:cNvSpPr>
            <a:spLocks noChangeArrowheads="1"/>
          </p:cNvSpPr>
          <p:nvPr/>
        </p:nvSpPr>
        <p:spPr bwMode="auto">
          <a:xfrm>
            <a:off x="304800" y="533400"/>
            <a:ext cx="8458200" cy="5791200"/>
          </a:xfrm>
          <a:prstGeom prst="rect">
            <a:avLst/>
          </a:prstGeom>
          <a:solidFill>
            <a:srgbClr val="FFFFFF">
              <a:alpha val="80000"/>
            </a:srgbClr>
          </a:solidFill>
          <a:ln w="38100" cap="sq">
            <a:solidFill>
              <a:srgbClr val="5C2305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ru-RU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5" name="Rectangle 21"/>
          <p:cNvSpPr>
            <a:spLocks noChangeArrowheads="1"/>
          </p:cNvSpPr>
          <p:nvPr/>
        </p:nvSpPr>
        <p:spPr bwMode="auto">
          <a:xfrm>
            <a:off x="533400" y="762000"/>
            <a:ext cx="8001000" cy="5334000"/>
          </a:xfrm>
          <a:prstGeom prst="rect">
            <a:avLst/>
          </a:prstGeom>
          <a:noFill/>
          <a:ln w="76200" cap="sq">
            <a:solidFill>
              <a:srgbClr val="FFFFFF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ru-RU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1905000" y="838200"/>
            <a:ext cx="6324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Нажмите кнопку, чтобы изменить стиль основного заголовка</a:t>
            </a:r>
          </a:p>
        </p:txBody>
      </p:sp>
      <p:sp>
        <p:nvSpPr>
          <p:cNvPr id="1029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741613" y="1752600"/>
            <a:ext cx="5484812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Нажмите кнопку, чтобы изменить стили основного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41" name="Rectangle 1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7200" y="6415088"/>
            <a:ext cx="739775" cy="4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0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708FAD7-3BBF-45F4-8205-88F6E274ADE5}" type="slidenum">
              <a:rPr kumimoji="1"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ru-RU">
              <a:solidFill>
                <a:srgbClr val="000000"/>
              </a:solidFill>
            </a:endParaRPr>
          </a:p>
        </p:txBody>
      </p:sp>
      <p:sp>
        <p:nvSpPr>
          <p:cNvPr id="1042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415088"/>
            <a:ext cx="4419600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0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ru-RU">
              <a:solidFill>
                <a:srgbClr val="000000"/>
              </a:solidFill>
            </a:endParaRPr>
          </a:p>
        </p:txBody>
      </p:sp>
      <p:sp>
        <p:nvSpPr>
          <p:cNvPr id="1043" name="Rectangle 19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1905000" y="6415088"/>
            <a:ext cx="1593850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0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20BFAC-E3DA-4075-9F4F-FFA3485B9F3B}" type="datetime1">
              <a:rPr kumimoji="1"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17.02.2016</a:t>
            </a:fld>
            <a:endParaRPr kumimoji="1"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046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2200">
          <a:solidFill>
            <a:srgbClr val="5C2305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2000">
          <a:solidFill>
            <a:srgbClr val="5C2305"/>
          </a:solidFill>
          <a:latin typeface="+mn-lt"/>
        </a:defRPr>
      </a:lvl2pPr>
      <a:lvl3pPr marL="1085850" indent="-228600" algn="l" rtl="0" eaLnBrk="0" fontAlgn="base" hangingPunct="0">
        <a:spcBef>
          <a:spcPct val="20000"/>
        </a:spcBef>
        <a:spcAft>
          <a:spcPct val="0"/>
        </a:spcAft>
        <a:buClr>
          <a:srgbClr val="5C2305"/>
        </a:buClr>
        <a:buChar char="•"/>
        <a:defRPr kumimoji="1">
          <a:solidFill>
            <a:srgbClr val="5C2305"/>
          </a:solidFill>
          <a:latin typeface="+mn-lt"/>
        </a:defRPr>
      </a:lvl3pPr>
      <a:lvl4pPr marL="1428750" indent="-228600" algn="l" rtl="0" eaLnBrk="0" fontAlgn="base" hangingPunct="0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1600">
          <a:solidFill>
            <a:srgbClr val="5C2305"/>
          </a:solidFill>
          <a:latin typeface="+mn-lt"/>
        </a:defRPr>
      </a:lvl4pPr>
      <a:lvl5pPr marL="1771650" indent="-228600" algn="l" rtl="0" eaLnBrk="0" fontAlgn="base" hangingPunct="0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1400">
          <a:solidFill>
            <a:srgbClr val="5C2305"/>
          </a:solidFill>
          <a:latin typeface="+mn-lt"/>
        </a:defRPr>
      </a:lvl5pPr>
      <a:lvl6pPr marL="2228850" indent="-228600" algn="l" rtl="0" eaLnBrk="1" fontAlgn="base" hangingPunct="1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1400">
          <a:solidFill>
            <a:srgbClr val="5C2305"/>
          </a:solidFill>
          <a:latin typeface="+mn-lt"/>
        </a:defRPr>
      </a:lvl6pPr>
      <a:lvl7pPr marL="2686050" indent="-228600" algn="l" rtl="0" eaLnBrk="1" fontAlgn="base" hangingPunct="1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1400">
          <a:solidFill>
            <a:srgbClr val="5C2305"/>
          </a:solidFill>
          <a:latin typeface="+mn-lt"/>
        </a:defRPr>
      </a:lvl7pPr>
      <a:lvl8pPr marL="3143250" indent="-228600" algn="l" rtl="0" eaLnBrk="1" fontAlgn="base" hangingPunct="1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1400">
          <a:solidFill>
            <a:srgbClr val="5C2305"/>
          </a:solidFill>
          <a:latin typeface="+mn-lt"/>
        </a:defRPr>
      </a:lvl8pPr>
      <a:lvl9pPr marL="3600450" indent="-228600" algn="l" rtl="0" eaLnBrk="1" fontAlgn="base" hangingPunct="1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1400">
          <a:solidFill>
            <a:srgbClr val="5C2305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20"/>
          <p:cNvSpPr>
            <a:spLocks noChangeArrowheads="1"/>
          </p:cNvSpPr>
          <p:nvPr/>
        </p:nvSpPr>
        <p:spPr bwMode="auto">
          <a:xfrm>
            <a:off x="304800" y="533400"/>
            <a:ext cx="8458200" cy="5791200"/>
          </a:xfrm>
          <a:prstGeom prst="rect">
            <a:avLst/>
          </a:prstGeom>
          <a:solidFill>
            <a:srgbClr val="FFFFFF">
              <a:alpha val="80000"/>
            </a:srgbClr>
          </a:solidFill>
          <a:ln w="38100" cap="sq">
            <a:solidFill>
              <a:srgbClr val="5C2305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ru-RU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5" name="Rectangle 21"/>
          <p:cNvSpPr>
            <a:spLocks noChangeArrowheads="1"/>
          </p:cNvSpPr>
          <p:nvPr/>
        </p:nvSpPr>
        <p:spPr bwMode="auto">
          <a:xfrm>
            <a:off x="533400" y="762000"/>
            <a:ext cx="8001000" cy="5334000"/>
          </a:xfrm>
          <a:prstGeom prst="rect">
            <a:avLst/>
          </a:prstGeom>
          <a:noFill/>
          <a:ln w="76200" cap="sq">
            <a:solidFill>
              <a:srgbClr val="FFFFFF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ru-RU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1905000" y="838200"/>
            <a:ext cx="6324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Нажмите кнопку, чтобы изменить стиль основного заголовка</a:t>
            </a:r>
          </a:p>
        </p:txBody>
      </p:sp>
      <p:sp>
        <p:nvSpPr>
          <p:cNvPr id="1029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741613" y="1752600"/>
            <a:ext cx="5484812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Нажмите кнопку, чтобы изменить стили основного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41" name="Rectangle 1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7200" y="6415088"/>
            <a:ext cx="739775" cy="4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0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708FAD7-3BBF-45F4-8205-88F6E274ADE5}" type="slidenum">
              <a:rPr kumimoji="1"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ru-RU">
              <a:solidFill>
                <a:srgbClr val="000000"/>
              </a:solidFill>
            </a:endParaRPr>
          </a:p>
        </p:txBody>
      </p:sp>
      <p:sp>
        <p:nvSpPr>
          <p:cNvPr id="1042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415088"/>
            <a:ext cx="4419600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0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ru-RU">
              <a:solidFill>
                <a:srgbClr val="000000"/>
              </a:solidFill>
            </a:endParaRPr>
          </a:p>
        </p:txBody>
      </p:sp>
      <p:sp>
        <p:nvSpPr>
          <p:cNvPr id="1043" name="Rectangle 19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1905000" y="6415088"/>
            <a:ext cx="1593850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0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20BFAC-E3DA-4075-9F4F-FFA3485B9F3B}" type="datetime1">
              <a:rPr kumimoji="1"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17.02.2016</a:t>
            </a:fld>
            <a:endParaRPr kumimoji="1"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414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2200">
          <a:solidFill>
            <a:srgbClr val="5C2305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2000">
          <a:solidFill>
            <a:srgbClr val="5C2305"/>
          </a:solidFill>
          <a:latin typeface="+mn-lt"/>
        </a:defRPr>
      </a:lvl2pPr>
      <a:lvl3pPr marL="1085850" indent="-228600" algn="l" rtl="0" eaLnBrk="0" fontAlgn="base" hangingPunct="0">
        <a:spcBef>
          <a:spcPct val="20000"/>
        </a:spcBef>
        <a:spcAft>
          <a:spcPct val="0"/>
        </a:spcAft>
        <a:buClr>
          <a:srgbClr val="5C2305"/>
        </a:buClr>
        <a:buChar char="•"/>
        <a:defRPr kumimoji="1">
          <a:solidFill>
            <a:srgbClr val="5C2305"/>
          </a:solidFill>
          <a:latin typeface="+mn-lt"/>
        </a:defRPr>
      </a:lvl3pPr>
      <a:lvl4pPr marL="1428750" indent="-228600" algn="l" rtl="0" eaLnBrk="0" fontAlgn="base" hangingPunct="0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1600">
          <a:solidFill>
            <a:srgbClr val="5C2305"/>
          </a:solidFill>
          <a:latin typeface="+mn-lt"/>
        </a:defRPr>
      </a:lvl4pPr>
      <a:lvl5pPr marL="1771650" indent="-228600" algn="l" rtl="0" eaLnBrk="0" fontAlgn="base" hangingPunct="0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1400">
          <a:solidFill>
            <a:srgbClr val="5C2305"/>
          </a:solidFill>
          <a:latin typeface="+mn-lt"/>
        </a:defRPr>
      </a:lvl5pPr>
      <a:lvl6pPr marL="2228850" indent="-228600" algn="l" rtl="0" eaLnBrk="1" fontAlgn="base" hangingPunct="1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1400">
          <a:solidFill>
            <a:srgbClr val="5C2305"/>
          </a:solidFill>
          <a:latin typeface="+mn-lt"/>
        </a:defRPr>
      </a:lvl6pPr>
      <a:lvl7pPr marL="2686050" indent="-228600" algn="l" rtl="0" eaLnBrk="1" fontAlgn="base" hangingPunct="1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1400">
          <a:solidFill>
            <a:srgbClr val="5C2305"/>
          </a:solidFill>
          <a:latin typeface="+mn-lt"/>
        </a:defRPr>
      </a:lvl7pPr>
      <a:lvl8pPr marL="3143250" indent="-228600" algn="l" rtl="0" eaLnBrk="1" fontAlgn="base" hangingPunct="1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1400">
          <a:solidFill>
            <a:srgbClr val="5C2305"/>
          </a:solidFill>
          <a:latin typeface="+mn-lt"/>
        </a:defRPr>
      </a:lvl8pPr>
      <a:lvl9pPr marL="3600450" indent="-228600" algn="l" rtl="0" eaLnBrk="1" fontAlgn="base" hangingPunct="1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1400">
          <a:solidFill>
            <a:srgbClr val="5C2305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20"/>
          <p:cNvSpPr>
            <a:spLocks noChangeArrowheads="1"/>
          </p:cNvSpPr>
          <p:nvPr/>
        </p:nvSpPr>
        <p:spPr bwMode="auto">
          <a:xfrm>
            <a:off x="304800" y="533400"/>
            <a:ext cx="8458200" cy="5791200"/>
          </a:xfrm>
          <a:prstGeom prst="rect">
            <a:avLst/>
          </a:prstGeom>
          <a:solidFill>
            <a:srgbClr val="FFFFFF">
              <a:alpha val="80000"/>
            </a:srgbClr>
          </a:solidFill>
          <a:ln w="38100" cap="sq">
            <a:solidFill>
              <a:srgbClr val="5C2305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ru-RU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5" name="Rectangle 21"/>
          <p:cNvSpPr>
            <a:spLocks noChangeArrowheads="1"/>
          </p:cNvSpPr>
          <p:nvPr/>
        </p:nvSpPr>
        <p:spPr bwMode="auto">
          <a:xfrm>
            <a:off x="533400" y="762000"/>
            <a:ext cx="8001000" cy="5334000"/>
          </a:xfrm>
          <a:prstGeom prst="rect">
            <a:avLst/>
          </a:prstGeom>
          <a:noFill/>
          <a:ln w="76200" cap="sq">
            <a:solidFill>
              <a:srgbClr val="FFFFFF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ru-RU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1905000" y="838200"/>
            <a:ext cx="6324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Нажмите кнопку, чтобы изменить стиль основного заголовка</a:t>
            </a:r>
          </a:p>
        </p:txBody>
      </p:sp>
      <p:sp>
        <p:nvSpPr>
          <p:cNvPr id="1029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741613" y="1752600"/>
            <a:ext cx="5484812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Нажмите кнопку, чтобы изменить стили основного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41" name="Rectangle 1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7200" y="6415088"/>
            <a:ext cx="739775" cy="4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0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708FAD7-3BBF-45F4-8205-88F6E274ADE5}" type="slidenum">
              <a:rPr kumimoji="1"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ru-RU">
              <a:solidFill>
                <a:srgbClr val="000000"/>
              </a:solidFill>
            </a:endParaRPr>
          </a:p>
        </p:txBody>
      </p:sp>
      <p:sp>
        <p:nvSpPr>
          <p:cNvPr id="1042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415088"/>
            <a:ext cx="4419600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0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ru-RU">
              <a:solidFill>
                <a:srgbClr val="000000"/>
              </a:solidFill>
            </a:endParaRPr>
          </a:p>
        </p:txBody>
      </p:sp>
      <p:sp>
        <p:nvSpPr>
          <p:cNvPr id="1043" name="Rectangle 19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1905000" y="6415088"/>
            <a:ext cx="1593850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0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20BFAC-E3DA-4075-9F4F-FFA3485B9F3B}" type="datetime1">
              <a:rPr kumimoji="1"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17.02.2016</a:t>
            </a:fld>
            <a:endParaRPr kumimoji="1"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414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2200">
          <a:solidFill>
            <a:srgbClr val="5C2305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2000">
          <a:solidFill>
            <a:srgbClr val="5C2305"/>
          </a:solidFill>
          <a:latin typeface="+mn-lt"/>
        </a:defRPr>
      </a:lvl2pPr>
      <a:lvl3pPr marL="1085850" indent="-228600" algn="l" rtl="0" eaLnBrk="0" fontAlgn="base" hangingPunct="0">
        <a:spcBef>
          <a:spcPct val="20000"/>
        </a:spcBef>
        <a:spcAft>
          <a:spcPct val="0"/>
        </a:spcAft>
        <a:buClr>
          <a:srgbClr val="5C2305"/>
        </a:buClr>
        <a:buChar char="•"/>
        <a:defRPr kumimoji="1">
          <a:solidFill>
            <a:srgbClr val="5C2305"/>
          </a:solidFill>
          <a:latin typeface="+mn-lt"/>
        </a:defRPr>
      </a:lvl3pPr>
      <a:lvl4pPr marL="1428750" indent="-228600" algn="l" rtl="0" eaLnBrk="0" fontAlgn="base" hangingPunct="0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1600">
          <a:solidFill>
            <a:srgbClr val="5C2305"/>
          </a:solidFill>
          <a:latin typeface="+mn-lt"/>
        </a:defRPr>
      </a:lvl4pPr>
      <a:lvl5pPr marL="1771650" indent="-228600" algn="l" rtl="0" eaLnBrk="0" fontAlgn="base" hangingPunct="0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1400">
          <a:solidFill>
            <a:srgbClr val="5C2305"/>
          </a:solidFill>
          <a:latin typeface="+mn-lt"/>
        </a:defRPr>
      </a:lvl5pPr>
      <a:lvl6pPr marL="2228850" indent="-228600" algn="l" rtl="0" eaLnBrk="1" fontAlgn="base" hangingPunct="1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1400">
          <a:solidFill>
            <a:srgbClr val="5C2305"/>
          </a:solidFill>
          <a:latin typeface="+mn-lt"/>
        </a:defRPr>
      </a:lvl6pPr>
      <a:lvl7pPr marL="2686050" indent="-228600" algn="l" rtl="0" eaLnBrk="1" fontAlgn="base" hangingPunct="1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1400">
          <a:solidFill>
            <a:srgbClr val="5C2305"/>
          </a:solidFill>
          <a:latin typeface="+mn-lt"/>
        </a:defRPr>
      </a:lvl7pPr>
      <a:lvl8pPr marL="3143250" indent="-228600" algn="l" rtl="0" eaLnBrk="1" fontAlgn="base" hangingPunct="1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1400">
          <a:solidFill>
            <a:srgbClr val="5C2305"/>
          </a:solidFill>
          <a:latin typeface="+mn-lt"/>
        </a:defRPr>
      </a:lvl8pPr>
      <a:lvl9pPr marL="3600450" indent="-228600" algn="l" rtl="0" eaLnBrk="1" fontAlgn="base" hangingPunct="1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1400">
          <a:solidFill>
            <a:srgbClr val="5C2305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20"/>
          <p:cNvSpPr>
            <a:spLocks noChangeArrowheads="1"/>
          </p:cNvSpPr>
          <p:nvPr/>
        </p:nvSpPr>
        <p:spPr bwMode="auto">
          <a:xfrm>
            <a:off x="304800" y="533400"/>
            <a:ext cx="8458200" cy="5791200"/>
          </a:xfrm>
          <a:prstGeom prst="rect">
            <a:avLst/>
          </a:prstGeom>
          <a:solidFill>
            <a:srgbClr val="FFFFFF">
              <a:alpha val="80000"/>
            </a:srgbClr>
          </a:solidFill>
          <a:ln w="38100" cap="sq">
            <a:solidFill>
              <a:srgbClr val="5C2305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ru-RU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5" name="Rectangle 21"/>
          <p:cNvSpPr>
            <a:spLocks noChangeArrowheads="1"/>
          </p:cNvSpPr>
          <p:nvPr/>
        </p:nvSpPr>
        <p:spPr bwMode="auto">
          <a:xfrm>
            <a:off x="533400" y="762000"/>
            <a:ext cx="8001000" cy="5334000"/>
          </a:xfrm>
          <a:prstGeom prst="rect">
            <a:avLst/>
          </a:prstGeom>
          <a:noFill/>
          <a:ln w="76200" cap="sq">
            <a:solidFill>
              <a:srgbClr val="FFFFFF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ru-RU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1905000" y="838200"/>
            <a:ext cx="6324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Нажмите кнопку, чтобы изменить стиль основного заголовка</a:t>
            </a:r>
          </a:p>
        </p:txBody>
      </p:sp>
      <p:sp>
        <p:nvSpPr>
          <p:cNvPr id="1029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741613" y="1752600"/>
            <a:ext cx="5484812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Нажмите кнопку, чтобы изменить стили основного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41" name="Rectangle 1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7200" y="6415088"/>
            <a:ext cx="739775" cy="4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0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708FAD7-3BBF-45F4-8205-88F6E274ADE5}" type="slidenum">
              <a:rPr kumimoji="1"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ru-RU">
              <a:solidFill>
                <a:srgbClr val="000000"/>
              </a:solidFill>
            </a:endParaRPr>
          </a:p>
        </p:txBody>
      </p:sp>
      <p:sp>
        <p:nvSpPr>
          <p:cNvPr id="1042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415088"/>
            <a:ext cx="4419600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0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ru-RU">
              <a:solidFill>
                <a:srgbClr val="000000"/>
              </a:solidFill>
            </a:endParaRPr>
          </a:p>
        </p:txBody>
      </p:sp>
      <p:sp>
        <p:nvSpPr>
          <p:cNvPr id="1043" name="Rectangle 19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1905000" y="6415088"/>
            <a:ext cx="1593850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0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20BFAC-E3DA-4075-9F4F-FFA3485B9F3B}" type="datetime1">
              <a:rPr kumimoji="1"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17.02.2016</a:t>
            </a:fld>
            <a:endParaRPr kumimoji="1"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533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2200">
          <a:solidFill>
            <a:srgbClr val="5C2305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2000">
          <a:solidFill>
            <a:srgbClr val="5C2305"/>
          </a:solidFill>
          <a:latin typeface="+mn-lt"/>
        </a:defRPr>
      </a:lvl2pPr>
      <a:lvl3pPr marL="1085850" indent="-228600" algn="l" rtl="0" eaLnBrk="0" fontAlgn="base" hangingPunct="0">
        <a:spcBef>
          <a:spcPct val="20000"/>
        </a:spcBef>
        <a:spcAft>
          <a:spcPct val="0"/>
        </a:spcAft>
        <a:buClr>
          <a:srgbClr val="5C2305"/>
        </a:buClr>
        <a:buChar char="•"/>
        <a:defRPr kumimoji="1">
          <a:solidFill>
            <a:srgbClr val="5C2305"/>
          </a:solidFill>
          <a:latin typeface="+mn-lt"/>
        </a:defRPr>
      </a:lvl3pPr>
      <a:lvl4pPr marL="1428750" indent="-228600" algn="l" rtl="0" eaLnBrk="0" fontAlgn="base" hangingPunct="0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1600">
          <a:solidFill>
            <a:srgbClr val="5C2305"/>
          </a:solidFill>
          <a:latin typeface="+mn-lt"/>
        </a:defRPr>
      </a:lvl4pPr>
      <a:lvl5pPr marL="1771650" indent="-228600" algn="l" rtl="0" eaLnBrk="0" fontAlgn="base" hangingPunct="0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1400">
          <a:solidFill>
            <a:srgbClr val="5C2305"/>
          </a:solidFill>
          <a:latin typeface="+mn-lt"/>
        </a:defRPr>
      </a:lvl5pPr>
      <a:lvl6pPr marL="2228850" indent="-228600" algn="l" rtl="0" eaLnBrk="1" fontAlgn="base" hangingPunct="1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1400">
          <a:solidFill>
            <a:srgbClr val="5C2305"/>
          </a:solidFill>
          <a:latin typeface="+mn-lt"/>
        </a:defRPr>
      </a:lvl6pPr>
      <a:lvl7pPr marL="2686050" indent="-228600" algn="l" rtl="0" eaLnBrk="1" fontAlgn="base" hangingPunct="1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1400">
          <a:solidFill>
            <a:srgbClr val="5C2305"/>
          </a:solidFill>
          <a:latin typeface="+mn-lt"/>
        </a:defRPr>
      </a:lvl7pPr>
      <a:lvl8pPr marL="3143250" indent="-228600" algn="l" rtl="0" eaLnBrk="1" fontAlgn="base" hangingPunct="1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1400">
          <a:solidFill>
            <a:srgbClr val="5C2305"/>
          </a:solidFill>
          <a:latin typeface="+mn-lt"/>
        </a:defRPr>
      </a:lvl8pPr>
      <a:lvl9pPr marL="3600450" indent="-228600" algn="l" rtl="0" eaLnBrk="1" fontAlgn="base" hangingPunct="1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1400">
          <a:solidFill>
            <a:srgbClr val="5C2305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20"/>
          <p:cNvSpPr>
            <a:spLocks noChangeArrowheads="1"/>
          </p:cNvSpPr>
          <p:nvPr/>
        </p:nvSpPr>
        <p:spPr bwMode="auto">
          <a:xfrm>
            <a:off x="304800" y="533400"/>
            <a:ext cx="8458200" cy="5791200"/>
          </a:xfrm>
          <a:prstGeom prst="rect">
            <a:avLst/>
          </a:prstGeom>
          <a:solidFill>
            <a:srgbClr val="FFFFFF">
              <a:alpha val="80000"/>
            </a:srgbClr>
          </a:solidFill>
          <a:ln w="38100" cap="sq">
            <a:solidFill>
              <a:srgbClr val="5C2305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ru-RU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5" name="Rectangle 21"/>
          <p:cNvSpPr>
            <a:spLocks noChangeArrowheads="1"/>
          </p:cNvSpPr>
          <p:nvPr/>
        </p:nvSpPr>
        <p:spPr bwMode="auto">
          <a:xfrm>
            <a:off x="533400" y="762000"/>
            <a:ext cx="8001000" cy="5334000"/>
          </a:xfrm>
          <a:prstGeom prst="rect">
            <a:avLst/>
          </a:prstGeom>
          <a:noFill/>
          <a:ln w="76200" cap="sq">
            <a:solidFill>
              <a:srgbClr val="FFFFFF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ru-RU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1905000" y="838200"/>
            <a:ext cx="6324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Нажмите кнопку, чтобы изменить стиль основного заголовка</a:t>
            </a:r>
          </a:p>
        </p:txBody>
      </p:sp>
      <p:sp>
        <p:nvSpPr>
          <p:cNvPr id="1029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741613" y="1752600"/>
            <a:ext cx="5484812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Нажмите кнопку, чтобы изменить стили основного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41" name="Rectangle 1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7200" y="6415088"/>
            <a:ext cx="739775" cy="4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0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708FAD7-3BBF-45F4-8205-88F6E274ADE5}" type="slidenum">
              <a:rPr kumimoji="1"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ru-RU">
              <a:solidFill>
                <a:srgbClr val="000000"/>
              </a:solidFill>
            </a:endParaRPr>
          </a:p>
        </p:txBody>
      </p:sp>
      <p:sp>
        <p:nvSpPr>
          <p:cNvPr id="1042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415088"/>
            <a:ext cx="4419600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0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ru-RU">
              <a:solidFill>
                <a:srgbClr val="000000"/>
              </a:solidFill>
            </a:endParaRPr>
          </a:p>
        </p:txBody>
      </p:sp>
      <p:sp>
        <p:nvSpPr>
          <p:cNvPr id="1043" name="Rectangle 19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1905000" y="6415088"/>
            <a:ext cx="1593850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0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20BFAC-E3DA-4075-9F4F-FFA3485B9F3B}" type="datetime1">
              <a:rPr kumimoji="1"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17.02.2016</a:t>
            </a:fld>
            <a:endParaRPr kumimoji="1"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368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2200">
          <a:solidFill>
            <a:srgbClr val="5C2305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2000">
          <a:solidFill>
            <a:srgbClr val="5C2305"/>
          </a:solidFill>
          <a:latin typeface="+mn-lt"/>
        </a:defRPr>
      </a:lvl2pPr>
      <a:lvl3pPr marL="1085850" indent="-228600" algn="l" rtl="0" eaLnBrk="0" fontAlgn="base" hangingPunct="0">
        <a:spcBef>
          <a:spcPct val="20000"/>
        </a:spcBef>
        <a:spcAft>
          <a:spcPct val="0"/>
        </a:spcAft>
        <a:buClr>
          <a:srgbClr val="5C2305"/>
        </a:buClr>
        <a:buChar char="•"/>
        <a:defRPr kumimoji="1">
          <a:solidFill>
            <a:srgbClr val="5C2305"/>
          </a:solidFill>
          <a:latin typeface="+mn-lt"/>
        </a:defRPr>
      </a:lvl3pPr>
      <a:lvl4pPr marL="1428750" indent="-228600" algn="l" rtl="0" eaLnBrk="0" fontAlgn="base" hangingPunct="0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1600">
          <a:solidFill>
            <a:srgbClr val="5C2305"/>
          </a:solidFill>
          <a:latin typeface="+mn-lt"/>
        </a:defRPr>
      </a:lvl4pPr>
      <a:lvl5pPr marL="1771650" indent="-228600" algn="l" rtl="0" eaLnBrk="0" fontAlgn="base" hangingPunct="0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1400">
          <a:solidFill>
            <a:srgbClr val="5C2305"/>
          </a:solidFill>
          <a:latin typeface="+mn-lt"/>
        </a:defRPr>
      </a:lvl5pPr>
      <a:lvl6pPr marL="2228850" indent="-228600" algn="l" rtl="0" eaLnBrk="1" fontAlgn="base" hangingPunct="1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1400">
          <a:solidFill>
            <a:srgbClr val="5C2305"/>
          </a:solidFill>
          <a:latin typeface="+mn-lt"/>
        </a:defRPr>
      </a:lvl6pPr>
      <a:lvl7pPr marL="2686050" indent="-228600" algn="l" rtl="0" eaLnBrk="1" fontAlgn="base" hangingPunct="1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1400">
          <a:solidFill>
            <a:srgbClr val="5C2305"/>
          </a:solidFill>
          <a:latin typeface="+mn-lt"/>
        </a:defRPr>
      </a:lvl7pPr>
      <a:lvl8pPr marL="3143250" indent="-228600" algn="l" rtl="0" eaLnBrk="1" fontAlgn="base" hangingPunct="1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1400">
          <a:solidFill>
            <a:srgbClr val="5C2305"/>
          </a:solidFill>
          <a:latin typeface="+mn-lt"/>
        </a:defRPr>
      </a:lvl8pPr>
      <a:lvl9pPr marL="3600450" indent="-228600" algn="l" rtl="0" eaLnBrk="1" fontAlgn="base" hangingPunct="1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1400">
          <a:solidFill>
            <a:srgbClr val="5C2305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20"/>
          <p:cNvSpPr>
            <a:spLocks noChangeArrowheads="1"/>
          </p:cNvSpPr>
          <p:nvPr/>
        </p:nvSpPr>
        <p:spPr bwMode="auto">
          <a:xfrm>
            <a:off x="304800" y="533400"/>
            <a:ext cx="8458200" cy="5791200"/>
          </a:xfrm>
          <a:prstGeom prst="rect">
            <a:avLst/>
          </a:prstGeom>
          <a:solidFill>
            <a:srgbClr val="FFFFFF">
              <a:alpha val="80000"/>
            </a:srgbClr>
          </a:solidFill>
          <a:ln w="38100" cap="sq">
            <a:solidFill>
              <a:srgbClr val="5C2305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ru-RU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5" name="Rectangle 21"/>
          <p:cNvSpPr>
            <a:spLocks noChangeArrowheads="1"/>
          </p:cNvSpPr>
          <p:nvPr/>
        </p:nvSpPr>
        <p:spPr bwMode="auto">
          <a:xfrm>
            <a:off x="533400" y="762000"/>
            <a:ext cx="8001000" cy="5334000"/>
          </a:xfrm>
          <a:prstGeom prst="rect">
            <a:avLst/>
          </a:prstGeom>
          <a:noFill/>
          <a:ln w="76200" cap="sq">
            <a:solidFill>
              <a:srgbClr val="FFFFFF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ru-RU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1905000" y="838200"/>
            <a:ext cx="6324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Нажмите кнопку, чтобы изменить стиль основного заголовка</a:t>
            </a:r>
          </a:p>
        </p:txBody>
      </p:sp>
      <p:sp>
        <p:nvSpPr>
          <p:cNvPr id="1029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741613" y="1752600"/>
            <a:ext cx="5484812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Нажмите кнопку, чтобы изменить стили основного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41" name="Rectangle 1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7200" y="6415088"/>
            <a:ext cx="739775" cy="4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0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708FAD7-3BBF-45F4-8205-88F6E274ADE5}" type="slidenum">
              <a:rPr kumimoji="1"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ru-RU">
              <a:solidFill>
                <a:srgbClr val="000000"/>
              </a:solidFill>
            </a:endParaRPr>
          </a:p>
        </p:txBody>
      </p:sp>
      <p:sp>
        <p:nvSpPr>
          <p:cNvPr id="1042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415088"/>
            <a:ext cx="4419600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0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ru-RU">
              <a:solidFill>
                <a:srgbClr val="000000"/>
              </a:solidFill>
            </a:endParaRPr>
          </a:p>
        </p:txBody>
      </p:sp>
      <p:sp>
        <p:nvSpPr>
          <p:cNvPr id="1043" name="Rectangle 19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1905000" y="6415088"/>
            <a:ext cx="1593850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0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20BFAC-E3DA-4075-9F4F-FFA3485B9F3B}" type="datetime1">
              <a:rPr kumimoji="1"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17.02.2016</a:t>
            </a:fld>
            <a:endParaRPr kumimoji="1"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591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2200">
          <a:solidFill>
            <a:srgbClr val="5C2305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2000">
          <a:solidFill>
            <a:srgbClr val="5C2305"/>
          </a:solidFill>
          <a:latin typeface="+mn-lt"/>
        </a:defRPr>
      </a:lvl2pPr>
      <a:lvl3pPr marL="1085850" indent="-228600" algn="l" rtl="0" eaLnBrk="0" fontAlgn="base" hangingPunct="0">
        <a:spcBef>
          <a:spcPct val="20000"/>
        </a:spcBef>
        <a:spcAft>
          <a:spcPct val="0"/>
        </a:spcAft>
        <a:buClr>
          <a:srgbClr val="5C2305"/>
        </a:buClr>
        <a:buChar char="•"/>
        <a:defRPr kumimoji="1">
          <a:solidFill>
            <a:srgbClr val="5C2305"/>
          </a:solidFill>
          <a:latin typeface="+mn-lt"/>
        </a:defRPr>
      </a:lvl3pPr>
      <a:lvl4pPr marL="1428750" indent="-228600" algn="l" rtl="0" eaLnBrk="0" fontAlgn="base" hangingPunct="0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1600">
          <a:solidFill>
            <a:srgbClr val="5C2305"/>
          </a:solidFill>
          <a:latin typeface="+mn-lt"/>
        </a:defRPr>
      </a:lvl4pPr>
      <a:lvl5pPr marL="1771650" indent="-228600" algn="l" rtl="0" eaLnBrk="0" fontAlgn="base" hangingPunct="0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1400">
          <a:solidFill>
            <a:srgbClr val="5C2305"/>
          </a:solidFill>
          <a:latin typeface="+mn-lt"/>
        </a:defRPr>
      </a:lvl5pPr>
      <a:lvl6pPr marL="2228850" indent="-228600" algn="l" rtl="0" eaLnBrk="1" fontAlgn="base" hangingPunct="1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1400">
          <a:solidFill>
            <a:srgbClr val="5C2305"/>
          </a:solidFill>
          <a:latin typeface="+mn-lt"/>
        </a:defRPr>
      </a:lvl6pPr>
      <a:lvl7pPr marL="2686050" indent="-228600" algn="l" rtl="0" eaLnBrk="1" fontAlgn="base" hangingPunct="1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1400">
          <a:solidFill>
            <a:srgbClr val="5C2305"/>
          </a:solidFill>
          <a:latin typeface="+mn-lt"/>
        </a:defRPr>
      </a:lvl7pPr>
      <a:lvl8pPr marL="3143250" indent="-228600" algn="l" rtl="0" eaLnBrk="1" fontAlgn="base" hangingPunct="1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1400">
          <a:solidFill>
            <a:srgbClr val="5C2305"/>
          </a:solidFill>
          <a:latin typeface="+mn-lt"/>
        </a:defRPr>
      </a:lvl8pPr>
      <a:lvl9pPr marL="3600450" indent="-228600" algn="l" rtl="0" eaLnBrk="1" fontAlgn="base" hangingPunct="1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1400">
          <a:solidFill>
            <a:srgbClr val="5C2305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20"/>
          <p:cNvSpPr>
            <a:spLocks noChangeArrowheads="1"/>
          </p:cNvSpPr>
          <p:nvPr/>
        </p:nvSpPr>
        <p:spPr bwMode="auto">
          <a:xfrm>
            <a:off x="304800" y="533400"/>
            <a:ext cx="8458200" cy="5791200"/>
          </a:xfrm>
          <a:prstGeom prst="rect">
            <a:avLst/>
          </a:prstGeom>
          <a:solidFill>
            <a:srgbClr val="FFFFFF">
              <a:alpha val="80000"/>
            </a:srgbClr>
          </a:solidFill>
          <a:ln w="38100" cap="sq">
            <a:solidFill>
              <a:srgbClr val="5C2305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ru-RU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5" name="Rectangle 21"/>
          <p:cNvSpPr>
            <a:spLocks noChangeArrowheads="1"/>
          </p:cNvSpPr>
          <p:nvPr/>
        </p:nvSpPr>
        <p:spPr bwMode="auto">
          <a:xfrm>
            <a:off x="533400" y="762000"/>
            <a:ext cx="8001000" cy="5334000"/>
          </a:xfrm>
          <a:prstGeom prst="rect">
            <a:avLst/>
          </a:prstGeom>
          <a:noFill/>
          <a:ln w="76200" cap="sq">
            <a:solidFill>
              <a:srgbClr val="FFFFFF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ru-RU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1905000" y="838200"/>
            <a:ext cx="6324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Нажмите кнопку, чтобы изменить стиль основного заголовка</a:t>
            </a:r>
          </a:p>
        </p:txBody>
      </p:sp>
      <p:sp>
        <p:nvSpPr>
          <p:cNvPr id="1029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741613" y="1752600"/>
            <a:ext cx="5484812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Нажмите кнопку, чтобы изменить стили основного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41" name="Rectangle 1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7200" y="6415088"/>
            <a:ext cx="739775" cy="4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0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708FAD7-3BBF-45F4-8205-88F6E274ADE5}" type="slidenum">
              <a:rPr kumimoji="1"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ru-RU">
              <a:solidFill>
                <a:srgbClr val="000000"/>
              </a:solidFill>
            </a:endParaRPr>
          </a:p>
        </p:txBody>
      </p:sp>
      <p:sp>
        <p:nvSpPr>
          <p:cNvPr id="1042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415088"/>
            <a:ext cx="4419600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0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ru-RU">
              <a:solidFill>
                <a:srgbClr val="000000"/>
              </a:solidFill>
            </a:endParaRPr>
          </a:p>
        </p:txBody>
      </p:sp>
      <p:sp>
        <p:nvSpPr>
          <p:cNvPr id="1043" name="Rectangle 19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1905000" y="6415088"/>
            <a:ext cx="1593850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0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20BFAC-E3DA-4075-9F4F-FFA3485B9F3B}" type="datetime1">
              <a:rPr kumimoji="1"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17.02.2016</a:t>
            </a:fld>
            <a:endParaRPr kumimoji="1"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136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2200">
          <a:solidFill>
            <a:srgbClr val="5C2305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2000">
          <a:solidFill>
            <a:srgbClr val="5C2305"/>
          </a:solidFill>
          <a:latin typeface="+mn-lt"/>
        </a:defRPr>
      </a:lvl2pPr>
      <a:lvl3pPr marL="1085850" indent="-228600" algn="l" rtl="0" eaLnBrk="0" fontAlgn="base" hangingPunct="0">
        <a:spcBef>
          <a:spcPct val="20000"/>
        </a:spcBef>
        <a:spcAft>
          <a:spcPct val="0"/>
        </a:spcAft>
        <a:buClr>
          <a:srgbClr val="5C2305"/>
        </a:buClr>
        <a:buChar char="•"/>
        <a:defRPr kumimoji="1">
          <a:solidFill>
            <a:srgbClr val="5C2305"/>
          </a:solidFill>
          <a:latin typeface="+mn-lt"/>
        </a:defRPr>
      </a:lvl3pPr>
      <a:lvl4pPr marL="1428750" indent="-228600" algn="l" rtl="0" eaLnBrk="0" fontAlgn="base" hangingPunct="0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1600">
          <a:solidFill>
            <a:srgbClr val="5C2305"/>
          </a:solidFill>
          <a:latin typeface="+mn-lt"/>
        </a:defRPr>
      </a:lvl4pPr>
      <a:lvl5pPr marL="1771650" indent="-228600" algn="l" rtl="0" eaLnBrk="0" fontAlgn="base" hangingPunct="0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1400">
          <a:solidFill>
            <a:srgbClr val="5C2305"/>
          </a:solidFill>
          <a:latin typeface="+mn-lt"/>
        </a:defRPr>
      </a:lvl5pPr>
      <a:lvl6pPr marL="2228850" indent="-228600" algn="l" rtl="0" eaLnBrk="1" fontAlgn="base" hangingPunct="1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1400">
          <a:solidFill>
            <a:srgbClr val="5C2305"/>
          </a:solidFill>
          <a:latin typeface="+mn-lt"/>
        </a:defRPr>
      </a:lvl6pPr>
      <a:lvl7pPr marL="2686050" indent="-228600" algn="l" rtl="0" eaLnBrk="1" fontAlgn="base" hangingPunct="1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1400">
          <a:solidFill>
            <a:srgbClr val="5C2305"/>
          </a:solidFill>
          <a:latin typeface="+mn-lt"/>
        </a:defRPr>
      </a:lvl7pPr>
      <a:lvl8pPr marL="3143250" indent="-228600" algn="l" rtl="0" eaLnBrk="1" fontAlgn="base" hangingPunct="1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1400">
          <a:solidFill>
            <a:srgbClr val="5C2305"/>
          </a:solidFill>
          <a:latin typeface="+mn-lt"/>
        </a:defRPr>
      </a:lvl8pPr>
      <a:lvl9pPr marL="3600450" indent="-228600" algn="l" rtl="0" eaLnBrk="1" fontAlgn="base" hangingPunct="1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1400">
          <a:solidFill>
            <a:srgbClr val="5C2305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20"/>
          <p:cNvSpPr>
            <a:spLocks noChangeArrowheads="1"/>
          </p:cNvSpPr>
          <p:nvPr/>
        </p:nvSpPr>
        <p:spPr bwMode="auto">
          <a:xfrm>
            <a:off x="304800" y="533400"/>
            <a:ext cx="8458200" cy="5791200"/>
          </a:xfrm>
          <a:prstGeom prst="rect">
            <a:avLst/>
          </a:prstGeom>
          <a:solidFill>
            <a:srgbClr val="FFFFFF">
              <a:alpha val="80000"/>
            </a:srgbClr>
          </a:solidFill>
          <a:ln w="38100" cap="sq">
            <a:solidFill>
              <a:srgbClr val="5C2305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ru-RU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5" name="Rectangle 21"/>
          <p:cNvSpPr>
            <a:spLocks noChangeArrowheads="1"/>
          </p:cNvSpPr>
          <p:nvPr/>
        </p:nvSpPr>
        <p:spPr bwMode="auto">
          <a:xfrm>
            <a:off x="533400" y="762000"/>
            <a:ext cx="8001000" cy="5334000"/>
          </a:xfrm>
          <a:prstGeom prst="rect">
            <a:avLst/>
          </a:prstGeom>
          <a:noFill/>
          <a:ln w="76200" cap="sq">
            <a:solidFill>
              <a:srgbClr val="FFFFFF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ru-RU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1905000" y="838200"/>
            <a:ext cx="6324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Нажмите кнопку, чтобы изменить стиль основного заголовка</a:t>
            </a:r>
          </a:p>
        </p:txBody>
      </p:sp>
      <p:sp>
        <p:nvSpPr>
          <p:cNvPr id="1029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741613" y="1752600"/>
            <a:ext cx="5484812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Нажмите кнопку, чтобы изменить стили основного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41" name="Rectangle 1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7200" y="6415088"/>
            <a:ext cx="739775" cy="4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0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708FAD7-3BBF-45F4-8205-88F6E274ADE5}" type="slidenum">
              <a:rPr kumimoji="1"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ru-RU">
              <a:solidFill>
                <a:srgbClr val="000000"/>
              </a:solidFill>
            </a:endParaRPr>
          </a:p>
        </p:txBody>
      </p:sp>
      <p:sp>
        <p:nvSpPr>
          <p:cNvPr id="1042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415088"/>
            <a:ext cx="4419600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0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ru-RU">
              <a:solidFill>
                <a:srgbClr val="000000"/>
              </a:solidFill>
            </a:endParaRPr>
          </a:p>
        </p:txBody>
      </p:sp>
      <p:sp>
        <p:nvSpPr>
          <p:cNvPr id="1043" name="Rectangle 19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1905000" y="6415088"/>
            <a:ext cx="1593850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0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20BFAC-E3DA-4075-9F4F-FFA3485B9F3B}" type="datetime1">
              <a:rPr kumimoji="1"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17.02.2016</a:t>
            </a:fld>
            <a:endParaRPr kumimoji="1"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282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2200">
          <a:solidFill>
            <a:srgbClr val="5C2305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2000">
          <a:solidFill>
            <a:srgbClr val="5C2305"/>
          </a:solidFill>
          <a:latin typeface="+mn-lt"/>
        </a:defRPr>
      </a:lvl2pPr>
      <a:lvl3pPr marL="1085850" indent="-228600" algn="l" rtl="0" eaLnBrk="0" fontAlgn="base" hangingPunct="0">
        <a:spcBef>
          <a:spcPct val="20000"/>
        </a:spcBef>
        <a:spcAft>
          <a:spcPct val="0"/>
        </a:spcAft>
        <a:buClr>
          <a:srgbClr val="5C2305"/>
        </a:buClr>
        <a:buChar char="•"/>
        <a:defRPr kumimoji="1">
          <a:solidFill>
            <a:srgbClr val="5C2305"/>
          </a:solidFill>
          <a:latin typeface="+mn-lt"/>
        </a:defRPr>
      </a:lvl3pPr>
      <a:lvl4pPr marL="1428750" indent="-228600" algn="l" rtl="0" eaLnBrk="0" fontAlgn="base" hangingPunct="0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1600">
          <a:solidFill>
            <a:srgbClr val="5C2305"/>
          </a:solidFill>
          <a:latin typeface="+mn-lt"/>
        </a:defRPr>
      </a:lvl4pPr>
      <a:lvl5pPr marL="1771650" indent="-228600" algn="l" rtl="0" eaLnBrk="0" fontAlgn="base" hangingPunct="0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1400">
          <a:solidFill>
            <a:srgbClr val="5C2305"/>
          </a:solidFill>
          <a:latin typeface="+mn-lt"/>
        </a:defRPr>
      </a:lvl5pPr>
      <a:lvl6pPr marL="2228850" indent="-228600" algn="l" rtl="0" eaLnBrk="1" fontAlgn="base" hangingPunct="1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1400">
          <a:solidFill>
            <a:srgbClr val="5C2305"/>
          </a:solidFill>
          <a:latin typeface="+mn-lt"/>
        </a:defRPr>
      </a:lvl6pPr>
      <a:lvl7pPr marL="2686050" indent="-228600" algn="l" rtl="0" eaLnBrk="1" fontAlgn="base" hangingPunct="1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1400">
          <a:solidFill>
            <a:srgbClr val="5C2305"/>
          </a:solidFill>
          <a:latin typeface="+mn-lt"/>
        </a:defRPr>
      </a:lvl7pPr>
      <a:lvl8pPr marL="3143250" indent="-228600" algn="l" rtl="0" eaLnBrk="1" fontAlgn="base" hangingPunct="1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1400">
          <a:solidFill>
            <a:srgbClr val="5C2305"/>
          </a:solidFill>
          <a:latin typeface="+mn-lt"/>
        </a:defRPr>
      </a:lvl8pPr>
      <a:lvl9pPr marL="3600450" indent="-228600" algn="l" rtl="0" eaLnBrk="1" fontAlgn="base" hangingPunct="1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1400">
          <a:solidFill>
            <a:srgbClr val="5C2305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20"/>
          <p:cNvSpPr>
            <a:spLocks noChangeArrowheads="1"/>
          </p:cNvSpPr>
          <p:nvPr/>
        </p:nvSpPr>
        <p:spPr bwMode="auto">
          <a:xfrm>
            <a:off x="304800" y="533400"/>
            <a:ext cx="8458200" cy="5791200"/>
          </a:xfrm>
          <a:prstGeom prst="rect">
            <a:avLst/>
          </a:prstGeom>
          <a:solidFill>
            <a:srgbClr val="FFFFFF">
              <a:alpha val="80000"/>
            </a:srgbClr>
          </a:solidFill>
          <a:ln w="38100" cap="sq">
            <a:solidFill>
              <a:srgbClr val="5C2305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ru-RU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5" name="Rectangle 21"/>
          <p:cNvSpPr>
            <a:spLocks noChangeArrowheads="1"/>
          </p:cNvSpPr>
          <p:nvPr/>
        </p:nvSpPr>
        <p:spPr bwMode="auto">
          <a:xfrm>
            <a:off x="533400" y="762000"/>
            <a:ext cx="8001000" cy="5334000"/>
          </a:xfrm>
          <a:prstGeom prst="rect">
            <a:avLst/>
          </a:prstGeom>
          <a:noFill/>
          <a:ln w="76200" cap="sq">
            <a:solidFill>
              <a:srgbClr val="FFFFFF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ru-RU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1905000" y="838200"/>
            <a:ext cx="6324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Нажмите кнопку, чтобы изменить стиль основного заголовка</a:t>
            </a:r>
          </a:p>
        </p:txBody>
      </p:sp>
      <p:sp>
        <p:nvSpPr>
          <p:cNvPr id="1029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741613" y="1752600"/>
            <a:ext cx="5484812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Нажмите кнопку, чтобы изменить стили основного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41" name="Rectangle 1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7200" y="6415088"/>
            <a:ext cx="739775" cy="4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0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708FAD7-3BBF-45F4-8205-88F6E274ADE5}" type="slidenum">
              <a:rPr kumimoji="1"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ru-RU">
              <a:solidFill>
                <a:srgbClr val="000000"/>
              </a:solidFill>
            </a:endParaRPr>
          </a:p>
        </p:txBody>
      </p:sp>
      <p:sp>
        <p:nvSpPr>
          <p:cNvPr id="1042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415088"/>
            <a:ext cx="4419600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0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ru-RU">
              <a:solidFill>
                <a:srgbClr val="000000"/>
              </a:solidFill>
            </a:endParaRPr>
          </a:p>
        </p:txBody>
      </p:sp>
      <p:sp>
        <p:nvSpPr>
          <p:cNvPr id="1043" name="Rectangle 19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1905000" y="6415088"/>
            <a:ext cx="1593850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0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20BFAC-E3DA-4075-9F4F-FFA3485B9F3B}" type="datetime1">
              <a:rPr kumimoji="1"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17.02.2016</a:t>
            </a:fld>
            <a:endParaRPr kumimoji="1"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911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2200">
          <a:solidFill>
            <a:srgbClr val="5C2305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2000">
          <a:solidFill>
            <a:srgbClr val="5C2305"/>
          </a:solidFill>
          <a:latin typeface="+mn-lt"/>
        </a:defRPr>
      </a:lvl2pPr>
      <a:lvl3pPr marL="1085850" indent="-228600" algn="l" rtl="0" eaLnBrk="0" fontAlgn="base" hangingPunct="0">
        <a:spcBef>
          <a:spcPct val="20000"/>
        </a:spcBef>
        <a:spcAft>
          <a:spcPct val="0"/>
        </a:spcAft>
        <a:buClr>
          <a:srgbClr val="5C2305"/>
        </a:buClr>
        <a:buChar char="•"/>
        <a:defRPr kumimoji="1">
          <a:solidFill>
            <a:srgbClr val="5C2305"/>
          </a:solidFill>
          <a:latin typeface="+mn-lt"/>
        </a:defRPr>
      </a:lvl3pPr>
      <a:lvl4pPr marL="1428750" indent="-228600" algn="l" rtl="0" eaLnBrk="0" fontAlgn="base" hangingPunct="0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1600">
          <a:solidFill>
            <a:srgbClr val="5C2305"/>
          </a:solidFill>
          <a:latin typeface="+mn-lt"/>
        </a:defRPr>
      </a:lvl4pPr>
      <a:lvl5pPr marL="1771650" indent="-228600" algn="l" rtl="0" eaLnBrk="0" fontAlgn="base" hangingPunct="0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1400">
          <a:solidFill>
            <a:srgbClr val="5C2305"/>
          </a:solidFill>
          <a:latin typeface="+mn-lt"/>
        </a:defRPr>
      </a:lvl5pPr>
      <a:lvl6pPr marL="2228850" indent="-228600" algn="l" rtl="0" eaLnBrk="1" fontAlgn="base" hangingPunct="1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1400">
          <a:solidFill>
            <a:srgbClr val="5C2305"/>
          </a:solidFill>
          <a:latin typeface="+mn-lt"/>
        </a:defRPr>
      </a:lvl6pPr>
      <a:lvl7pPr marL="2686050" indent="-228600" algn="l" rtl="0" eaLnBrk="1" fontAlgn="base" hangingPunct="1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1400">
          <a:solidFill>
            <a:srgbClr val="5C2305"/>
          </a:solidFill>
          <a:latin typeface="+mn-lt"/>
        </a:defRPr>
      </a:lvl7pPr>
      <a:lvl8pPr marL="3143250" indent="-228600" algn="l" rtl="0" eaLnBrk="1" fontAlgn="base" hangingPunct="1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1400">
          <a:solidFill>
            <a:srgbClr val="5C2305"/>
          </a:solidFill>
          <a:latin typeface="+mn-lt"/>
        </a:defRPr>
      </a:lvl8pPr>
      <a:lvl9pPr marL="3600450" indent="-228600" algn="l" rtl="0" eaLnBrk="1" fontAlgn="base" hangingPunct="1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1400">
          <a:solidFill>
            <a:srgbClr val="5C2305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20"/>
          <p:cNvSpPr>
            <a:spLocks noChangeArrowheads="1"/>
          </p:cNvSpPr>
          <p:nvPr/>
        </p:nvSpPr>
        <p:spPr bwMode="auto">
          <a:xfrm>
            <a:off x="304800" y="533400"/>
            <a:ext cx="8458200" cy="5791200"/>
          </a:xfrm>
          <a:prstGeom prst="rect">
            <a:avLst/>
          </a:prstGeom>
          <a:solidFill>
            <a:srgbClr val="FFFFFF">
              <a:alpha val="80000"/>
            </a:srgbClr>
          </a:solidFill>
          <a:ln w="38100" cap="sq">
            <a:solidFill>
              <a:srgbClr val="5C2305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ru-RU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5" name="Rectangle 21"/>
          <p:cNvSpPr>
            <a:spLocks noChangeArrowheads="1"/>
          </p:cNvSpPr>
          <p:nvPr/>
        </p:nvSpPr>
        <p:spPr bwMode="auto">
          <a:xfrm>
            <a:off x="533400" y="762000"/>
            <a:ext cx="8001000" cy="5334000"/>
          </a:xfrm>
          <a:prstGeom prst="rect">
            <a:avLst/>
          </a:prstGeom>
          <a:noFill/>
          <a:ln w="76200" cap="sq">
            <a:solidFill>
              <a:srgbClr val="FFFFFF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ru-RU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1905000" y="838200"/>
            <a:ext cx="6324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Нажмите кнопку, чтобы изменить стиль основного заголовка</a:t>
            </a:r>
          </a:p>
        </p:txBody>
      </p:sp>
      <p:sp>
        <p:nvSpPr>
          <p:cNvPr id="1029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741613" y="1752600"/>
            <a:ext cx="5484812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Нажмите кнопку, чтобы изменить стили основного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41" name="Rectangle 1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7200" y="6415088"/>
            <a:ext cx="739775" cy="4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0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708FAD7-3BBF-45F4-8205-88F6E274ADE5}" type="slidenum">
              <a:rPr kumimoji="1"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ru-RU">
              <a:solidFill>
                <a:srgbClr val="000000"/>
              </a:solidFill>
            </a:endParaRPr>
          </a:p>
        </p:txBody>
      </p:sp>
      <p:sp>
        <p:nvSpPr>
          <p:cNvPr id="1042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415088"/>
            <a:ext cx="4419600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0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ru-RU">
              <a:solidFill>
                <a:srgbClr val="000000"/>
              </a:solidFill>
            </a:endParaRPr>
          </a:p>
        </p:txBody>
      </p:sp>
      <p:sp>
        <p:nvSpPr>
          <p:cNvPr id="1043" name="Rectangle 19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1905000" y="6415088"/>
            <a:ext cx="1593850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0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20BFAC-E3DA-4075-9F4F-FFA3485B9F3B}" type="datetime1">
              <a:rPr kumimoji="1"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17.02.2016</a:t>
            </a:fld>
            <a:endParaRPr kumimoji="1"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512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2200">
          <a:solidFill>
            <a:srgbClr val="5C2305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2000">
          <a:solidFill>
            <a:srgbClr val="5C2305"/>
          </a:solidFill>
          <a:latin typeface="+mn-lt"/>
        </a:defRPr>
      </a:lvl2pPr>
      <a:lvl3pPr marL="1085850" indent="-228600" algn="l" rtl="0" eaLnBrk="0" fontAlgn="base" hangingPunct="0">
        <a:spcBef>
          <a:spcPct val="20000"/>
        </a:spcBef>
        <a:spcAft>
          <a:spcPct val="0"/>
        </a:spcAft>
        <a:buClr>
          <a:srgbClr val="5C2305"/>
        </a:buClr>
        <a:buChar char="•"/>
        <a:defRPr kumimoji="1">
          <a:solidFill>
            <a:srgbClr val="5C2305"/>
          </a:solidFill>
          <a:latin typeface="+mn-lt"/>
        </a:defRPr>
      </a:lvl3pPr>
      <a:lvl4pPr marL="1428750" indent="-228600" algn="l" rtl="0" eaLnBrk="0" fontAlgn="base" hangingPunct="0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1600">
          <a:solidFill>
            <a:srgbClr val="5C2305"/>
          </a:solidFill>
          <a:latin typeface="+mn-lt"/>
        </a:defRPr>
      </a:lvl4pPr>
      <a:lvl5pPr marL="1771650" indent="-228600" algn="l" rtl="0" eaLnBrk="0" fontAlgn="base" hangingPunct="0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1400">
          <a:solidFill>
            <a:srgbClr val="5C2305"/>
          </a:solidFill>
          <a:latin typeface="+mn-lt"/>
        </a:defRPr>
      </a:lvl5pPr>
      <a:lvl6pPr marL="2228850" indent="-228600" algn="l" rtl="0" eaLnBrk="1" fontAlgn="base" hangingPunct="1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1400">
          <a:solidFill>
            <a:srgbClr val="5C2305"/>
          </a:solidFill>
          <a:latin typeface="+mn-lt"/>
        </a:defRPr>
      </a:lvl6pPr>
      <a:lvl7pPr marL="2686050" indent="-228600" algn="l" rtl="0" eaLnBrk="1" fontAlgn="base" hangingPunct="1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1400">
          <a:solidFill>
            <a:srgbClr val="5C2305"/>
          </a:solidFill>
          <a:latin typeface="+mn-lt"/>
        </a:defRPr>
      </a:lvl7pPr>
      <a:lvl8pPr marL="3143250" indent="-228600" algn="l" rtl="0" eaLnBrk="1" fontAlgn="base" hangingPunct="1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1400">
          <a:solidFill>
            <a:srgbClr val="5C2305"/>
          </a:solidFill>
          <a:latin typeface="+mn-lt"/>
        </a:defRPr>
      </a:lvl8pPr>
      <a:lvl9pPr marL="3600450" indent="-228600" algn="l" rtl="0" eaLnBrk="1" fontAlgn="base" hangingPunct="1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1400">
          <a:solidFill>
            <a:srgbClr val="5C2305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20"/>
          <p:cNvSpPr>
            <a:spLocks noChangeArrowheads="1"/>
          </p:cNvSpPr>
          <p:nvPr/>
        </p:nvSpPr>
        <p:spPr bwMode="auto">
          <a:xfrm>
            <a:off x="304800" y="533400"/>
            <a:ext cx="8458200" cy="5791200"/>
          </a:xfrm>
          <a:prstGeom prst="rect">
            <a:avLst/>
          </a:prstGeom>
          <a:solidFill>
            <a:srgbClr val="FFFFFF">
              <a:alpha val="80000"/>
            </a:srgbClr>
          </a:solidFill>
          <a:ln w="38100" cap="sq">
            <a:solidFill>
              <a:srgbClr val="5C2305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ru-RU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5" name="Rectangle 21"/>
          <p:cNvSpPr>
            <a:spLocks noChangeArrowheads="1"/>
          </p:cNvSpPr>
          <p:nvPr/>
        </p:nvSpPr>
        <p:spPr bwMode="auto">
          <a:xfrm>
            <a:off x="533400" y="762000"/>
            <a:ext cx="8001000" cy="5334000"/>
          </a:xfrm>
          <a:prstGeom prst="rect">
            <a:avLst/>
          </a:prstGeom>
          <a:noFill/>
          <a:ln w="76200" cap="sq">
            <a:solidFill>
              <a:srgbClr val="FFFFFF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kumimoji="1" lang="ru-RU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2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1905000" y="838200"/>
            <a:ext cx="6324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7" rIns="92075" bIns="4603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Нажмите кнопку, чтобы изменить стиль основного заголовка</a:t>
            </a:r>
          </a:p>
        </p:txBody>
      </p:sp>
      <p:sp>
        <p:nvSpPr>
          <p:cNvPr id="1029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741613" y="1752600"/>
            <a:ext cx="5484812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7" rIns="92075" bIns="460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Нажмите кнопку, чтобы изменить стили основного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41" name="Rectangle 1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7200" y="6415088"/>
            <a:ext cx="739775" cy="42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0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708FAD7-3BBF-45F4-8205-88F6E274ADE5}" type="slidenum">
              <a:rPr kumimoji="1"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kumimoji="1" lang="ru-RU">
              <a:solidFill>
                <a:srgbClr val="000000"/>
              </a:solidFill>
            </a:endParaRPr>
          </a:p>
        </p:txBody>
      </p:sp>
      <p:sp>
        <p:nvSpPr>
          <p:cNvPr id="1042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415088"/>
            <a:ext cx="4419600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0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ru-RU">
              <a:solidFill>
                <a:srgbClr val="000000"/>
              </a:solidFill>
            </a:endParaRPr>
          </a:p>
        </p:txBody>
      </p:sp>
      <p:sp>
        <p:nvSpPr>
          <p:cNvPr id="1043" name="Rectangle 19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1905000" y="6415088"/>
            <a:ext cx="1593850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2075" tIns="46037" rIns="92075" bIns="46037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000" b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520BFAC-E3DA-4075-9F4F-FFA3485B9F3B}" type="datetime1">
              <a:rPr kumimoji="1"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17.02.2016</a:t>
            </a:fld>
            <a:endParaRPr kumimoji="1"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465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2800">
          <a:solidFill>
            <a:srgbClr val="5C2305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2200">
          <a:solidFill>
            <a:srgbClr val="5C2305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2000">
          <a:solidFill>
            <a:srgbClr val="5C2305"/>
          </a:solidFill>
          <a:latin typeface="+mn-lt"/>
        </a:defRPr>
      </a:lvl2pPr>
      <a:lvl3pPr marL="1085850" indent="-228600" algn="l" rtl="0" eaLnBrk="0" fontAlgn="base" hangingPunct="0">
        <a:spcBef>
          <a:spcPct val="20000"/>
        </a:spcBef>
        <a:spcAft>
          <a:spcPct val="0"/>
        </a:spcAft>
        <a:buClr>
          <a:srgbClr val="5C2305"/>
        </a:buClr>
        <a:buChar char="•"/>
        <a:defRPr kumimoji="1">
          <a:solidFill>
            <a:srgbClr val="5C2305"/>
          </a:solidFill>
          <a:latin typeface="+mn-lt"/>
        </a:defRPr>
      </a:lvl3pPr>
      <a:lvl4pPr marL="1428750" indent="-228600" algn="l" rtl="0" eaLnBrk="0" fontAlgn="base" hangingPunct="0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1600">
          <a:solidFill>
            <a:srgbClr val="5C2305"/>
          </a:solidFill>
          <a:latin typeface="+mn-lt"/>
        </a:defRPr>
      </a:lvl4pPr>
      <a:lvl5pPr marL="1771650" indent="-228600" algn="l" rtl="0" eaLnBrk="0" fontAlgn="base" hangingPunct="0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1400">
          <a:solidFill>
            <a:srgbClr val="5C2305"/>
          </a:solidFill>
          <a:latin typeface="+mn-lt"/>
        </a:defRPr>
      </a:lvl5pPr>
      <a:lvl6pPr marL="2228850" indent="-228600" algn="l" rtl="0" eaLnBrk="1" fontAlgn="base" hangingPunct="1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1400">
          <a:solidFill>
            <a:srgbClr val="5C2305"/>
          </a:solidFill>
          <a:latin typeface="+mn-lt"/>
        </a:defRPr>
      </a:lvl6pPr>
      <a:lvl7pPr marL="2686050" indent="-228600" algn="l" rtl="0" eaLnBrk="1" fontAlgn="base" hangingPunct="1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1400">
          <a:solidFill>
            <a:srgbClr val="5C2305"/>
          </a:solidFill>
          <a:latin typeface="+mn-lt"/>
        </a:defRPr>
      </a:lvl7pPr>
      <a:lvl8pPr marL="3143250" indent="-228600" algn="l" rtl="0" eaLnBrk="1" fontAlgn="base" hangingPunct="1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1400">
          <a:solidFill>
            <a:srgbClr val="5C2305"/>
          </a:solidFill>
          <a:latin typeface="+mn-lt"/>
        </a:defRPr>
      </a:lvl8pPr>
      <a:lvl9pPr marL="3600450" indent="-228600" algn="l" rtl="0" eaLnBrk="1" fontAlgn="base" hangingPunct="1">
        <a:spcBef>
          <a:spcPct val="20000"/>
        </a:spcBef>
        <a:spcAft>
          <a:spcPct val="0"/>
        </a:spcAft>
        <a:buClr>
          <a:srgbClr val="5C2305"/>
        </a:buClr>
        <a:buChar char="•"/>
        <a:defRPr kumimoji="1" sz="1400">
          <a:solidFill>
            <a:srgbClr val="5C2305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0.xml"/><Relationship Id="rId3" Type="http://schemas.openxmlformats.org/officeDocument/2006/relationships/diagramLayout" Target="../diagrams/layout9.xml"/><Relationship Id="rId7" Type="http://schemas.openxmlformats.org/officeDocument/2006/relationships/diagramData" Target="../diagrams/data10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01.xml"/><Relationship Id="rId6" Type="http://schemas.microsoft.com/office/2007/relationships/diagramDrawing" Target="../diagrams/drawing9.xml"/><Relationship Id="rId11" Type="http://schemas.microsoft.com/office/2007/relationships/diagramDrawing" Target="../diagrams/drawing10.xml"/><Relationship Id="rId5" Type="http://schemas.openxmlformats.org/officeDocument/2006/relationships/diagramColors" Target="../diagrams/colors9.xml"/><Relationship Id="rId10" Type="http://schemas.openxmlformats.org/officeDocument/2006/relationships/diagramColors" Target="../diagrams/colors10.xml"/><Relationship Id="rId4" Type="http://schemas.openxmlformats.org/officeDocument/2006/relationships/diagramQuickStyle" Target="../diagrams/quickStyle9.xml"/><Relationship Id="rId9" Type="http://schemas.openxmlformats.org/officeDocument/2006/relationships/diagramQuickStyle" Target="../diagrams/quickStyl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2.xml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12" Type="http://schemas.microsoft.com/office/2007/relationships/diagramDrawing" Target="../diagrams/drawing1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2.xml"/><Relationship Id="rId6" Type="http://schemas.openxmlformats.org/officeDocument/2006/relationships/diagramColors" Target="../diagrams/colors11.xml"/><Relationship Id="rId11" Type="http://schemas.openxmlformats.org/officeDocument/2006/relationships/diagramColors" Target="../diagrams/colors12.xml"/><Relationship Id="rId5" Type="http://schemas.openxmlformats.org/officeDocument/2006/relationships/diagramQuickStyle" Target="../diagrams/quickStyle11.xml"/><Relationship Id="rId10" Type="http://schemas.openxmlformats.org/officeDocument/2006/relationships/diagramQuickStyle" Target="../diagrams/quickStyle12.xml"/><Relationship Id="rId4" Type="http://schemas.openxmlformats.org/officeDocument/2006/relationships/diagramLayout" Target="../diagrams/layout11.xml"/><Relationship Id="rId9" Type="http://schemas.openxmlformats.org/officeDocument/2006/relationships/diagramLayout" Target="../diagrams/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4.xml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12" Type="http://schemas.microsoft.com/office/2007/relationships/diagramDrawing" Target="../diagrams/drawing1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3.xml"/><Relationship Id="rId6" Type="http://schemas.openxmlformats.org/officeDocument/2006/relationships/diagramColors" Target="../diagrams/colors13.xml"/><Relationship Id="rId11" Type="http://schemas.openxmlformats.org/officeDocument/2006/relationships/diagramColors" Target="../diagrams/colors14.xml"/><Relationship Id="rId5" Type="http://schemas.openxmlformats.org/officeDocument/2006/relationships/diagramQuickStyle" Target="../diagrams/quickStyle13.xml"/><Relationship Id="rId10" Type="http://schemas.openxmlformats.org/officeDocument/2006/relationships/diagramQuickStyle" Target="../diagrams/quickStyle14.xml"/><Relationship Id="rId4" Type="http://schemas.openxmlformats.org/officeDocument/2006/relationships/diagramLayout" Target="../diagrams/layout13.xml"/><Relationship Id="rId9" Type="http://schemas.openxmlformats.org/officeDocument/2006/relationships/diagramLayout" Target="../diagrams/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9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60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12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8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diagramLayout" Target="../diagrams/layout7.xml"/><Relationship Id="rId7" Type="http://schemas.openxmlformats.org/officeDocument/2006/relationships/image" Target="../media/image13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9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90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4"/>
          <p:cNvSpPr>
            <a:spLocks noGrp="1" noChangeArrowheads="1"/>
          </p:cNvSpPr>
          <p:nvPr>
            <p:ph type="dt" sz="quarter" idx="12"/>
          </p:nvPr>
        </p:nvSpPr>
        <p:spPr>
          <a:xfrm>
            <a:off x="3929063" y="6416675"/>
            <a:ext cx="1593850" cy="441325"/>
          </a:xfrm>
          <a:noFill/>
        </p:spPr>
        <p:txBody>
          <a:bodyPr/>
          <a:lstStyle/>
          <a:p>
            <a:pPr algn="ctr"/>
            <a:r>
              <a:rPr lang="ru-RU" sz="1400" i="1" dirty="0" smtClean="0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Рыбинск, 2016</a:t>
            </a:r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500063" y="2071688"/>
            <a:ext cx="8215312" cy="2344737"/>
          </a:xfrm>
        </p:spPr>
        <p:txBody>
          <a:bodyPr/>
          <a:lstStyle/>
          <a:p>
            <a:pPr algn="ctr" eaLnBrk="1" hangingPunct="1">
              <a:defRPr/>
            </a:pPr>
            <a:endParaRPr lang="ru-RU" sz="3800" cap="all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00" name="Прямоугольник 6"/>
          <p:cNvSpPr>
            <a:spLocks noChangeArrowheads="1"/>
          </p:cNvSpPr>
          <p:nvPr/>
        </p:nvSpPr>
        <p:spPr bwMode="auto">
          <a:xfrm>
            <a:off x="571501" y="714375"/>
            <a:ext cx="663450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ru-RU" altLang="ja-JP" sz="1600" i="1" dirty="0" smtClean="0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Муниципальное дошкольное образовательное учреждение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ru-RU" altLang="ja-JP" sz="1600" i="1" dirty="0" smtClean="0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детский сад № 115</a:t>
            </a:r>
            <a:endParaRPr kumimoji="1" lang="ru-RU" altLang="ja-JP" sz="2400" b="1" i="1" dirty="0">
              <a:solidFill>
                <a:srgbClr val="00206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428596" y="1857364"/>
          <a:ext cx="8215370" cy="43577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002" y="872112"/>
            <a:ext cx="1146175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7524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642938" y="838200"/>
            <a:ext cx="7586662" cy="685800"/>
          </a:xfrm>
        </p:spPr>
        <p:txBody>
          <a:bodyPr/>
          <a:lstStyle/>
          <a:p>
            <a:pPr algn="ctr"/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ФОРМЫ ВЗАИМОДЕЙСТВИЯ ДУ И СЕМЬИ </a:t>
            </a:r>
            <a:b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ПРИОБЩЕНИИ ДОШКОЛЬНИКОВ К ЗОЖ</a:t>
            </a:r>
            <a:endParaRPr lang="ru-RU" sz="2400" smtClean="0"/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</p:nvPr>
        </p:nvGraphicFramePr>
        <p:xfrm>
          <a:off x="642939" y="1752600"/>
          <a:ext cx="3786186" cy="419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Содержимое 4"/>
          <p:cNvGraphicFramePr>
            <a:graphicFrameLocks/>
          </p:cNvGraphicFramePr>
          <p:nvPr/>
        </p:nvGraphicFramePr>
        <p:xfrm>
          <a:off x="4643438" y="1714488"/>
          <a:ext cx="3786186" cy="419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055194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642938" y="714375"/>
            <a:ext cx="7800975" cy="685800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МОДЕЛЬ ВЗАИМОДЕЙСТВИЯ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 СЕМЬЯМИ ВОСПИТАННИКОВ</a:t>
            </a:r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5" name="Содержимое 2"/>
          <p:cNvSpPr>
            <a:spLocks noGrp="1"/>
          </p:cNvSpPr>
          <p:nvPr>
            <p:ph idx="1"/>
          </p:nvPr>
        </p:nvSpPr>
        <p:spPr>
          <a:xfrm>
            <a:off x="683568" y="1340768"/>
            <a:ext cx="7786687" cy="500062"/>
          </a:xfrm>
        </p:spPr>
        <p:txBody>
          <a:bodyPr/>
          <a:lstStyle/>
          <a:p>
            <a:pPr>
              <a:buFontTx/>
              <a:buNone/>
            </a:pPr>
            <a:r>
              <a:rPr lang="ru-RU" sz="1600" i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ЦЕЛЬ:  единые подходы </a:t>
            </a:r>
            <a:r>
              <a:rPr lang="ru-RU" sz="1600" i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</a:t>
            </a:r>
            <a:r>
              <a:rPr lang="ru-RU" sz="1600" i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воспитании здорового ребенка</a:t>
            </a:r>
          </a:p>
        </p:txBody>
      </p:sp>
      <p:graphicFrame>
        <p:nvGraphicFramePr>
          <p:cNvPr id="5" name="Схема 4"/>
          <p:cNvGraphicFramePr/>
          <p:nvPr/>
        </p:nvGraphicFramePr>
        <p:xfrm>
          <a:off x="714348" y="1428736"/>
          <a:ext cx="7715304" cy="3571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3" name="Схема 12"/>
          <p:cNvGraphicFramePr/>
          <p:nvPr/>
        </p:nvGraphicFramePr>
        <p:xfrm>
          <a:off x="714348" y="4572008"/>
          <a:ext cx="7715304" cy="1500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58317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>
          <a:xfrm>
            <a:off x="642938" y="714375"/>
            <a:ext cx="7800975" cy="685800"/>
          </a:xfrm>
        </p:spPr>
        <p:txBody>
          <a:bodyPr/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МОДЕЛЬ ВЗАИМОДЕЙСТВИЯ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 СЕМЬЯМИ ВОСПИТАННИКОВ</a:t>
            </a:r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5" name="Содержимое 2"/>
          <p:cNvSpPr>
            <a:spLocks noGrp="1"/>
          </p:cNvSpPr>
          <p:nvPr>
            <p:ph idx="1"/>
          </p:nvPr>
        </p:nvSpPr>
        <p:spPr>
          <a:xfrm>
            <a:off x="683568" y="1340768"/>
            <a:ext cx="7786687" cy="500062"/>
          </a:xfrm>
        </p:spPr>
        <p:txBody>
          <a:bodyPr/>
          <a:lstStyle/>
          <a:p>
            <a:pPr>
              <a:buFontTx/>
              <a:buNone/>
            </a:pPr>
            <a:r>
              <a:rPr lang="ru-RU" sz="1600" i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ЦЕЛЬ:  единые подходы </a:t>
            </a:r>
            <a:r>
              <a:rPr lang="ru-RU" sz="1600" i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</a:t>
            </a:r>
            <a:r>
              <a:rPr lang="ru-RU" sz="1600" i="1" dirty="0" smtClean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воспитании здорового ребенка</a:t>
            </a:r>
          </a:p>
        </p:txBody>
      </p:sp>
      <p:graphicFrame>
        <p:nvGraphicFramePr>
          <p:cNvPr id="5" name="Схема 4"/>
          <p:cNvGraphicFramePr/>
          <p:nvPr/>
        </p:nvGraphicFramePr>
        <p:xfrm>
          <a:off x="714348" y="1428736"/>
          <a:ext cx="7715304" cy="3571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3" name="Схема 12"/>
          <p:cNvGraphicFramePr/>
          <p:nvPr/>
        </p:nvGraphicFramePr>
        <p:xfrm>
          <a:off x="714348" y="4572008"/>
          <a:ext cx="7715304" cy="1500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58317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375" y="857250"/>
            <a:ext cx="6538913" cy="685800"/>
          </a:xfrm>
        </p:spPr>
        <p:txBody>
          <a:bodyPr/>
          <a:lstStyle/>
          <a:p>
            <a:pPr algn="just" eaLnBrk="1" hangingPunct="1">
              <a:defRPr/>
            </a:pP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b="1" cap="all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 не боюсь еще и еще раз повторить: забота о здо-ровье ребенка – это важнейший труд воспитателя»</a:t>
            </a:r>
            <a:br>
              <a:rPr lang="ru-RU" sz="1600" b="1" cap="all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cap="all" dirty="0" smtClean="0">
                <a:latin typeface="Times New Roman" pitchFamily="18" charset="0"/>
                <a:cs typeface="Times New Roman" pitchFamily="18" charset="0"/>
              </a:rPr>
              <a:t>				             </a:t>
            </a:r>
            <a:r>
              <a:rPr lang="ru-RU" sz="1400" b="1" cap="all" dirty="0" smtClean="0">
                <a:latin typeface="Times New Roman" pitchFamily="18" charset="0"/>
                <a:cs typeface="Times New Roman" pitchFamily="18" charset="0"/>
              </a:rPr>
              <a:t>в.а. Сухомлинский</a:t>
            </a:r>
            <a:endParaRPr lang="ru-RU" sz="1400" cap="all" dirty="0"/>
          </a:p>
        </p:txBody>
      </p:sp>
      <p:grpSp>
        <p:nvGrpSpPr>
          <p:cNvPr id="6147" name="Группа 4"/>
          <p:cNvGrpSpPr>
            <a:grpSpLocks/>
          </p:cNvGrpSpPr>
          <p:nvPr/>
        </p:nvGrpSpPr>
        <p:grpSpPr bwMode="auto">
          <a:xfrm>
            <a:off x="1071563" y="1571625"/>
            <a:ext cx="7000875" cy="4441825"/>
            <a:chOff x="4317660" y="2980618"/>
            <a:chExt cx="3495451" cy="2226939"/>
          </a:xfrm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4317660" y="2980618"/>
              <a:ext cx="3495451" cy="2226939"/>
            </a:xfrm>
            <a:prstGeom prst="roundRect">
              <a:avLst/>
            </a:prstGeom>
            <a:blipFill rotWithShape="0">
              <a:blip r:embed="rId2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Скругленный прямоугольник 4"/>
            <p:cNvSpPr/>
            <p:nvPr/>
          </p:nvSpPr>
          <p:spPr>
            <a:xfrm>
              <a:off x="4426249" y="3089657"/>
              <a:ext cx="3278273" cy="200886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47650" tIns="247650" rIns="247650" bIns="247650" spcCol="1270" anchor="ctr"/>
            <a:lstStyle/>
            <a:p>
              <a:pPr algn="ctr" defTabSz="288925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kumimoji="1" lang="ru-RU" sz="6500" b="1" dirty="0">
                <a:solidFill>
                  <a:srgbClr val="0099C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168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Box 2"/>
          <p:cNvSpPr txBox="1">
            <a:spLocks noChangeArrowheads="1"/>
          </p:cNvSpPr>
          <p:nvPr/>
        </p:nvSpPr>
        <p:spPr bwMode="auto">
          <a:xfrm>
            <a:off x="1357313" y="785813"/>
            <a:ext cx="61436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ru-RU" sz="2400" b="1">
                <a:solidFill>
                  <a:srgbClr val="F30D1D"/>
                </a:solidFill>
                <a:latin typeface="Times New Roman" pitchFamily="18" charset="0"/>
              </a:rPr>
              <a:t>АКТУАЛЬНОСТЬ ПРОБЛЕМЫ</a:t>
            </a:r>
          </a:p>
        </p:txBody>
      </p:sp>
      <p:sp>
        <p:nvSpPr>
          <p:cNvPr id="7171" name="TextBox 3"/>
          <p:cNvSpPr txBox="1">
            <a:spLocks noChangeArrowheads="1"/>
          </p:cNvSpPr>
          <p:nvPr/>
        </p:nvSpPr>
        <p:spPr bwMode="auto">
          <a:xfrm>
            <a:off x="571500" y="1214438"/>
            <a:ext cx="7858125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ru-RU" i="1" dirty="0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Актуальность проблемы сохранения здоровья очевидна: среда </a:t>
            </a:r>
            <a:r>
              <a:rPr kumimoji="1" lang="ru-RU" i="1" dirty="0" smtClean="0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существования </a:t>
            </a:r>
            <a:r>
              <a:rPr kumimoji="1" lang="ru-RU" i="1" dirty="0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современного человека становится все более </a:t>
            </a:r>
            <a:r>
              <a:rPr kumimoji="1" lang="ru-RU" i="1" dirty="0" smtClean="0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техногенной</a:t>
            </a:r>
            <a:r>
              <a:rPr kumimoji="1" lang="ru-RU" i="1" dirty="0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, экологическая обстановка ухудшается, изменяются привычки людей. Особенно остро эти проблемы стоят в большом городе. Поэтому задача сохранения и укрепления здоровья детей была и </a:t>
            </a:r>
            <a:r>
              <a:rPr kumimoji="1" lang="ru-RU" i="1" dirty="0" smtClean="0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будет </a:t>
            </a:r>
            <a:r>
              <a:rPr kumimoji="1" lang="ru-RU" i="1" dirty="0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приоритетной в деятельности любого дошкольного учреждения. </a:t>
            </a:r>
            <a:br>
              <a:rPr kumimoji="1" lang="ru-RU" i="1" dirty="0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1" lang="ru-RU" i="1" dirty="0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Здоровье рассматривается как полное физическое, психическое и социальное благополучие, как гармоничное состояние организма, которое позволяет человеку быть активным в своей жизни, </a:t>
            </a:r>
            <a:r>
              <a:rPr kumimoji="1" lang="ru-RU" i="1" dirty="0" smtClean="0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добиваться </a:t>
            </a:r>
            <a:r>
              <a:rPr kumimoji="1" lang="ru-RU" i="1" dirty="0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успехов в различной деятельности.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ru-RU" i="1" dirty="0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 Для достижения гармонии с природой, самим собой необходимо учиться заботится о своем здоровье с детства. Очень важным на сегодняшний день является формирование у детей дошкольного возраста мотивов, понятий, убеждений в необходимости сохранения своего здоровья и укрепления его с помощью приобщения к здоровому образу жизни.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kumimoji="1" lang="ru-RU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kumimoji="1" lang="ru-RU" sz="20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65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357188" y="714375"/>
            <a:ext cx="8229600" cy="725488"/>
          </a:xfrm>
        </p:spPr>
        <p:txBody>
          <a:bodyPr/>
          <a:lstStyle/>
          <a:p>
            <a:pPr algn="ctr" eaLnBrk="1" hangingPunct="1"/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СОСТАВЛЯЮЩИЕ ЗДОРОВЬЯ</a:t>
            </a:r>
          </a:p>
        </p:txBody>
      </p:sp>
      <p:graphicFrame>
        <p:nvGraphicFramePr>
          <p:cNvPr id="8" name="Схема 7"/>
          <p:cNvGraphicFramePr/>
          <p:nvPr/>
        </p:nvGraphicFramePr>
        <p:xfrm>
          <a:off x="571472" y="1071546"/>
          <a:ext cx="7858180" cy="5286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6360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хема 7"/>
          <p:cNvGraphicFramePr/>
          <p:nvPr/>
        </p:nvGraphicFramePr>
        <p:xfrm>
          <a:off x="642910" y="857232"/>
          <a:ext cx="7786742" cy="2500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Схема 8"/>
          <p:cNvGraphicFramePr/>
          <p:nvPr/>
        </p:nvGraphicFramePr>
        <p:xfrm>
          <a:off x="642910" y="3500438"/>
          <a:ext cx="7786742" cy="2500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79232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428625" y="642938"/>
            <a:ext cx="8229600" cy="796925"/>
          </a:xfrm>
        </p:spPr>
        <p:txBody>
          <a:bodyPr/>
          <a:lstStyle/>
          <a:p>
            <a:pPr algn="ctr" eaLnBrk="1" hangingPunct="1"/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ПИРАМИДА СОЗДАНИЯ РЕЗЕРВОВ ЗДОРОВЬЯ</a:t>
            </a:r>
          </a:p>
        </p:txBody>
      </p:sp>
      <p:graphicFrame>
        <p:nvGraphicFramePr>
          <p:cNvPr id="8" name="Схема 7"/>
          <p:cNvGraphicFramePr/>
          <p:nvPr/>
        </p:nvGraphicFramePr>
        <p:xfrm>
          <a:off x="642910" y="1214422"/>
          <a:ext cx="7786742" cy="47863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7317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75" y="857250"/>
            <a:ext cx="7715250" cy="5715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400" b="1" cap="all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Главные составляющие Здорового образа жизни дошкольников</a:t>
            </a:r>
            <a:endParaRPr lang="ru-RU" sz="2400" b="1" cap="all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" name="Содержимое 5"/>
          <p:cNvGraphicFramePr>
            <a:graphicFrameLocks noGrp="1"/>
          </p:cNvGraphicFramePr>
          <p:nvPr>
            <p:ph sz="half" idx="4294967295"/>
          </p:nvPr>
        </p:nvGraphicFramePr>
        <p:xfrm>
          <a:off x="3786182" y="1500174"/>
          <a:ext cx="4572030" cy="47149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Содержимое 4" descr="DSC03578.JPG"/>
          <p:cNvPicPr>
            <a:picLocks noGrp="1" noChangeAspect="1"/>
          </p:cNvPicPr>
          <p:nvPr>
            <p:ph sz="half" idx="1"/>
          </p:nvPr>
        </p:nvPicPr>
        <p:blipFill>
          <a:blip r:embed="rId7" cstate="print"/>
          <a:stretch>
            <a:fillRect/>
          </a:stretch>
        </p:blipFill>
        <p:spPr>
          <a:xfrm>
            <a:off x="714348" y="1785926"/>
            <a:ext cx="2946817" cy="3929090"/>
          </a:xfrm>
          <a:prstGeom prst="round2DiagRect">
            <a:avLst/>
          </a:prstGeom>
        </p:spPr>
      </p:pic>
    </p:spTree>
    <p:extLst>
      <p:ext uri="{BB962C8B-B14F-4D97-AF65-F5344CB8AC3E}">
        <p14:creationId xmlns:p14="http://schemas.microsoft.com/office/powerpoint/2010/main" val="122923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571500" y="838200"/>
            <a:ext cx="8001000" cy="685800"/>
          </a:xfrm>
        </p:spPr>
        <p:txBody>
          <a:bodyPr/>
          <a:lstStyle/>
          <a:p>
            <a:pPr algn="ctr" eaLnBrk="1" hangingPunct="1"/>
            <a:r>
              <a:rPr 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УСЛОВИЯ ФОРМИРОВАНИЯ ПОЛОЖИТЕЛЬНОЙ МОТИВАЦИИ К ЗОЖ</a:t>
            </a:r>
            <a:endParaRPr lang="ru-RU" sz="2400" smtClean="0">
              <a:solidFill>
                <a:srgbClr val="FF0000"/>
              </a:solidFill>
            </a:endParaRPr>
          </a:p>
        </p:txBody>
      </p:sp>
      <p:graphicFrame>
        <p:nvGraphicFramePr>
          <p:cNvPr id="7" name="Схема 6"/>
          <p:cNvGraphicFramePr/>
          <p:nvPr/>
        </p:nvGraphicFramePr>
        <p:xfrm>
          <a:off x="785786" y="1571612"/>
          <a:ext cx="7643866" cy="4429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3" name="Содержимое 4" descr="DSC03578.JPG"/>
          <p:cNvPicPr>
            <a:picLocks noGrp="1" noChangeAspect="1"/>
          </p:cNvPicPr>
          <p:nvPr>
            <p:ph sz="half" idx="1"/>
          </p:nvPr>
        </p:nvPicPr>
        <p:blipFill>
          <a:blip r:embed="rId7" cstate="print"/>
          <a:srcRect l="30572" r="20029" b="17113"/>
          <a:stretch>
            <a:fillRect/>
          </a:stretch>
        </p:blipFill>
        <p:spPr>
          <a:xfrm>
            <a:off x="642910" y="4286256"/>
            <a:ext cx="1370837" cy="1811464"/>
          </a:xfrm>
          <a:prstGeom prst="round2DiagRect">
            <a:avLst/>
          </a:prstGeom>
        </p:spPr>
      </p:pic>
      <p:sp>
        <p:nvSpPr>
          <p:cNvPr id="24" name="Овал 23"/>
          <p:cNvSpPr/>
          <p:nvPr/>
        </p:nvSpPr>
        <p:spPr>
          <a:xfrm>
            <a:off x="7000875" y="1285875"/>
            <a:ext cx="1619250" cy="1619250"/>
          </a:xfrm>
          <a:prstGeom prst="ellipse">
            <a:avLst/>
          </a:prstGeom>
          <a:blipFill rotWithShape="0">
            <a:blip r:embed="rId8" cstate="print"/>
            <a:stretch>
              <a:fillRect/>
            </a:stretch>
          </a:blipFill>
          <a:ln>
            <a:solidFill>
              <a:srgbClr val="00FF0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0601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/>
        </p:nvGraphicFramePr>
        <p:xfrm>
          <a:off x="428595" y="1500174"/>
          <a:ext cx="8358247" cy="46965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387" name="TextBox 5"/>
          <p:cNvSpPr txBox="1">
            <a:spLocks noChangeArrowheads="1"/>
          </p:cNvSpPr>
          <p:nvPr/>
        </p:nvSpPr>
        <p:spPr bwMode="auto">
          <a:xfrm>
            <a:off x="642938" y="785813"/>
            <a:ext cx="778668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1" lang="ru-RU" sz="1600" i="1" dirty="0">
                <a:solidFill>
                  <a:srgbClr val="00206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Формирование культуры ЗОЖ проходит на протяжении всего времени пребывания ребенка в дошкольном учреждении</a:t>
            </a:r>
          </a:p>
        </p:txBody>
      </p:sp>
    </p:spTree>
    <p:extLst>
      <p:ext uri="{BB962C8B-B14F-4D97-AF65-F5344CB8AC3E}">
        <p14:creationId xmlns:p14="http://schemas.microsoft.com/office/powerpoint/2010/main" val="170243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01018387">
  <a:themeElements>
    <a:clrScheme name="ms_edb2schl_tp01018387 1">
      <a:dk1>
        <a:srgbClr val="000000"/>
      </a:dk1>
      <a:lt1>
        <a:srgbClr val="0099CC"/>
      </a:lt1>
      <a:dk2>
        <a:srgbClr val="000000"/>
      </a:dk2>
      <a:lt2>
        <a:srgbClr val="868686"/>
      </a:lt2>
      <a:accent1>
        <a:srgbClr val="00FFCC"/>
      </a:accent1>
      <a:accent2>
        <a:srgbClr val="969696"/>
      </a:accent2>
      <a:accent3>
        <a:srgbClr val="AACAE2"/>
      </a:accent3>
      <a:accent4>
        <a:srgbClr val="000000"/>
      </a:accent4>
      <a:accent5>
        <a:srgbClr val="AAFFE2"/>
      </a:accent5>
      <a:accent6>
        <a:srgbClr val="878787"/>
      </a:accent6>
      <a:hlink>
        <a:srgbClr val="00FFCC"/>
      </a:hlink>
      <a:folHlink>
        <a:srgbClr val="99CCFF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s_edb2schl_tp01018387 1">
        <a:dk1>
          <a:srgbClr val="000000"/>
        </a:dk1>
        <a:lt1>
          <a:srgbClr val="0099CC"/>
        </a:lt1>
        <a:dk2>
          <a:srgbClr val="000000"/>
        </a:dk2>
        <a:lt2>
          <a:srgbClr val="868686"/>
        </a:lt2>
        <a:accent1>
          <a:srgbClr val="00FFCC"/>
        </a:accent1>
        <a:accent2>
          <a:srgbClr val="969696"/>
        </a:accent2>
        <a:accent3>
          <a:srgbClr val="AACAE2"/>
        </a:accent3>
        <a:accent4>
          <a:srgbClr val="000000"/>
        </a:accent4>
        <a:accent5>
          <a:srgbClr val="AAFFE2"/>
        </a:accent5>
        <a:accent6>
          <a:srgbClr val="878787"/>
        </a:accent6>
        <a:hlink>
          <a:srgbClr val="00FFCC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edb2schl_tp01018387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edb2schl_tp01018387 3">
        <a:dk1>
          <a:srgbClr val="5F5F5F"/>
        </a:dk1>
        <a:lt1>
          <a:srgbClr val="FFFFFF"/>
        </a:lt1>
        <a:dk2>
          <a:srgbClr val="5F5F5F"/>
        </a:dk2>
        <a:lt2>
          <a:srgbClr val="000000"/>
        </a:lt2>
        <a:accent1>
          <a:srgbClr val="969696"/>
        </a:accent1>
        <a:accent2>
          <a:srgbClr val="000000"/>
        </a:accent2>
        <a:accent3>
          <a:srgbClr val="FFFFFF"/>
        </a:accent3>
        <a:accent4>
          <a:srgbClr val="505050"/>
        </a:accent4>
        <a:accent5>
          <a:srgbClr val="C9C9C9"/>
        </a:accent5>
        <a:accent6>
          <a:srgbClr val="000000"/>
        </a:accent6>
        <a:hlink>
          <a:srgbClr val="777777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9_01018387">
  <a:themeElements>
    <a:clrScheme name="ms_edb2schl_tp01018387 1">
      <a:dk1>
        <a:srgbClr val="000000"/>
      </a:dk1>
      <a:lt1>
        <a:srgbClr val="0099CC"/>
      </a:lt1>
      <a:dk2>
        <a:srgbClr val="000000"/>
      </a:dk2>
      <a:lt2>
        <a:srgbClr val="868686"/>
      </a:lt2>
      <a:accent1>
        <a:srgbClr val="00FFCC"/>
      </a:accent1>
      <a:accent2>
        <a:srgbClr val="969696"/>
      </a:accent2>
      <a:accent3>
        <a:srgbClr val="AACAE2"/>
      </a:accent3>
      <a:accent4>
        <a:srgbClr val="000000"/>
      </a:accent4>
      <a:accent5>
        <a:srgbClr val="AAFFE2"/>
      </a:accent5>
      <a:accent6>
        <a:srgbClr val="878787"/>
      </a:accent6>
      <a:hlink>
        <a:srgbClr val="00FFCC"/>
      </a:hlink>
      <a:folHlink>
        <a:srgbClr val="99CCFF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s_edb2schl_tp01018387 1">
        <a:dk1>
          <a:srgbClr val="000000"/>
        </a:dk1>
        <a:lt1>
          <a:srgbClr val="0099CC"/>
        </a:lt1>
        <a:dk2>
          <a:srgbClr val="000000"/>
        </a:dk2>
        <a:lt2>
          <a:srgbClr val="868686"/>
        </a:lt2>
        <a:accent1>
          <a:srgbClr val="00FFCC"/>
        </a:accent1>
        <a:accent2>
          <a:srgbClr val="969696"/>
        </a:accent2>
        <a:accent3>
          <a:srgbClr val="AACAE2"/>
        </a:accent3>
        <a:accent4>
          <a:srgbClr val="000000"/>
        </a:accent4>
        <a:accent5>
          <a:srgbClr val="AAFFE2"/>
        </a:accent5>
        <a:accent6>
          <a:srgbClr val="878787"/>
        </a:accent6>
        <a:hlink>
          <a:srgbClr val="00FFCC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edb2schl_tp01018387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edb2schl_tp01018387 3">
        <a:dk1>
          <a:srgbClr val="5F5F5F"/>
        </a:dk1>
        <a:lt1>
          <a:srgbClr val="FFFFFF"/>
        </a:lt1>
        <a:dk2>
          <a:srgbClr val="5F5F5F"/>
        </a:dk2>
        <a:lt2>
          <a:srgbClr val="000000"/>
        </a:lt2>
        <a:accent1>
          <a:srgbClr val="969696"/>
        </a:accent1>
        <a:accent2>
          <a:srgbClr val="000000"/>
        </a:accent2>
        <a:accent3>
          <a:srgbClr val="FFFFFF"/>
        </a:accent3>
        <a:accent4>
          <a:srgbClr val="505050"/>
        </a:accent4>
        <a:accent5>
          <a:srgbClr val="C9C9C9"/>
        </a:accent5>
        <a:accent6>
          <a:srgbClr val="000000"/>
        </a:accent6>
        <a:hlink>
          <a:srgbClr val="777777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0_01018387">
  <a:themeElements>
    <a:clrScheme name="ms_edb2schl_tp01018387 1">
      <a:dk1>
        <a:srgbClr val="000000"/>
      </a:dk1>
      <a:lt1>
        <a:srgbClr val="0099CC"/>
      </a:lt1>
      <a:dk2>
        <a:srgbClr val="000000"/>
      </a:dk2>
      <a:lt2>
        <a:srgbClr val="868686"/>
      </a:lt2>
      <a:accent1>
        <a:srgbClr val="00FFCC"/>
      </a:accent1>
      <a:accent2>
        <a:srgbClr val="969696"/>
      </a:accent2>
      <a:accent3>
        <a:srgbClr val="AACAE2"/>
      </a:accent3>
      <a:accent4>
        <a:srgbClr val="000000"/>
      </a:accent4>
      <a:accent5>
        <a:srgbClr val="AAFFE2"/>
      </a:accent5>
      <a:accent6>
        <a:srgbClr val="878787"/>
      </a:accent6>
      <a:hlink>
        <a:srgbClr val="00FFCC"/>
      </a:hlink>
      <a:folHlink>
        <a:srgbClr val="99CCFF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s_edb2schl_tp01018387 1">
        <a:dk1>
          <a:srgbClr val="000000"/>
        </a:dk1>
        <a:lt1>
          <a:srgbClr val="0099CC"/>
        </a:lt1>
        <a:dk2>
          <a:srgbClr val="000000"/>
        </a:dk2>
        <a:lt2>
          <a:srgbClr val="868686"/>
        </a:lt2>
        <a:accent1>
          <a:srgbClr val="00FFCC"/>
        </a:accent1>
        <a:accent2>
          <a:srgbClr val="969696"/>
        </a:accent2>
        <a:accent3>
          <a:srgbClr val="AACAE2"/>
        </a:accent3>
        <a:accent4>
          <a:srgbClr val="000000"/>
        </a:accent4>
        <a:accent5>
          <a:srgbClr val="AAFFE2"/>
        </a:accent5>
        <a:accent6>
          <a:srgbClr val="878787"/>
        </a:accent6>
        <a:hlink>
          <a:srgbClr val="00FFCC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edb2schl_tp01018387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edb2schl_tp01018387 3">
        <a:dk1>
          <a:srgbClr val="5F5F5F"/>
        </a:dk1>
        <a:lt1>
          <a:srgbClr val="FFFFFF"/>
        </a:lt1>
        <a:dk2>
          <a:srgbClr val="5F5F5F"/>
        </a:dk2>
        <a:lt2>
          <a:srgbClr val="000000"/>
        </a:lt2>
        <a:accent1>
          <a:srgbClr val="969696"/>
        </a:accent1>
        <a:accent2>
          <a:srgbClr val="000000"/>
        </a:accent2>
        <a:accent3>
          <a:srgbClr val="FFFFFF"/>
        </a:accent3>
        <a:accent4>
          <a:srgbClr val="505050"/>
        </a:accent4>
        <a:accent5>
          <a:srgbClr val="C9C9C9"/>
        </a:accent5>
        <a:accent6>
          <a:srgbClr val="000000"/>
        </a:accent6>
        <a:hlink>
          <a:srgbClr val="777777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1_01018387">
  <a:themeElements>
    <a:clrScheme name="ms_edb2schl_tp01018387 1">
      <a:dk1>
        <a:srgbClr val="000000"/>
      </a:dk1>
      <a:lt1>
        <a:srgbClr val="0099CC"/>
      </a:lt1>
      <a:dk2>
        <a:srgbClr val="000000"/>
      </a:dk2>
      <a:lt2>
        <a:srgbClr val="868686"/>
      </a:lt2>
      <a:accent1>
        <a:srgbClr val="00FFCC"/>
      </a:accent1>
      <a:accent2>
        <a:srgbClr val="969696"/>
      </a:accent2>
      <a:accent3>
        <a:srgbClr val="AACAE2"/>
      </a:accent3>
      <a:accent4>
        <a:srgbClr val="000000"/>
      </a:accent4>
      <a:accent5>
        <a:srgbClr val="AAFFE2"/>
      </a:accent5>
      <a:accent6>
        <a:srgbClr val="878787"/>
      </a:accent6>
      <a:hlink>
        <a:srgbClr val="00FFCC"/>
      </a:hlink>
      <a:folHlink>
        <a:srgbClr val="99CCFF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s_edb2schl_tp01018387 1">
        <a:dk1>
          <a:srgbClr val="000000"/>
        </a:dk1>
        <a:lt1>
          <a:srgbClr val="0099CC"/>
        </a:lt1>
        <a:dk2>
          <a:srgbClr val="000000"/>
        </a:dk2>
        <a:lt2>
          <a:srgbClr val="868686"/>
        </a:lt2>
        <a:accent1>
          <a:srgbClr val="00FFCC"/>
        </a:accent1>
        <a:accent2>
          <a:srgbClr val="969696"/>
        </a:accent2>
        <a:accent3>
          <a:srgbClr val="AACAE2"/>
        </a:accent3>
        <a:accent4>
          <a:srgbClr val="000000"/>
        </a:accent4>
        <a:accent5>
          <a:srgbClr val="AAFFE2"/>
        </a:accent5>
        <a:accent6>
          <a:srgbClr val="878787"/>
        </a:accent6>
        <a:hlink>
          <a:srgbClr val="00FFCC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edb2schl_tp01018387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edb2schl_tp01018387 3">
        <a:dk1>
          <a:srgbClr val="5F5F5F"/>
        </a:dk1>
        <a:lt1>
          <a:srgbClr val="FFFFFF"/>
        </a:lt1>
        <a:dk2>
          <a:srgbClr val="5F5F5F"/>
        </a:dk2>
        <a:lt2>
          <a:srgbClr val="000000"/>
        </a:lt2>
        <a:accent1>
          <a:srgbClr val="969696"/>
        </a:accent1>
        <a:accent2>
          <a:srgbClr val="000000"/>
        </a:accent2>
        <a:accent3>
          <a:srgbClr val="FFFFFF"/>
        </a:accent3>
        <a:accent4>
          <a:srgbClr val="505050"/>
        </a:accent4>
        <a:accent5>
          <a:srgbClr val="C9C9C9"/>
        </a:accent5>
        <a:accent6>
          <a:srgbClr val="000000"/>
        </a:accent6>
        <a:hlink>
          <a:srgbClr val="777777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01018387">
  <a:themeElements>
    <a:clrScheme name="ms_edb2schl_tp01018387 1">
      <a:dk1>
        <a:srgbClr val="000000"/>
      </a:dk1>
      <a:lt1>
        <a:srgbClr val="0099CC"/>
      </a:lt1>
      <a:dk2>
        <a:srgbClr val="000000"/>
      </a:dk2>
      <a:lt2>
        <a:srgbClr val="868686"/>
      </a:lt2>
      <a:accent1>
        <a:srgbClr val="00FFCC"/>
      </a:accent1>
      <a:accent2>
        <a:srgbClr val="969696"/>
      </a:accent2>
      <a:accent3>
        <a:srgbClr val="AACAE2"/>
      </a:accent3>
      <a:accent4>
        <a:srgbClr val="000000"/>
      </a:accent4>
      <a:accent5>
        <a:srgbClr val="AAFFE2"/>
      </a:accent5>
      <a:accent6>
        <a:srgbClr val="878787"/>
      </a:accent6>
      <a:hlink>
        <a:srgbClr val="00FFCC"/>
      </a:hlink>
      <a:folHlink>
        <a:srgbClr val="99CCFF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s_edb2schl_tp01018387 1">
        <a:dk1>
          <a:srgbClr val="000000"/>
        </a:dk1>
        <a:lt1>
          <a:srgbClr val="0099CC"/>
        </a:lt1>
        <a:dk2>
          <a:srgbClr val="000000"/>
        </a:dk2>
        <a:lt2>
          <a:srgbClr val="868686"/>
        </a:lt2>
        <a:accent1>
          <a:srgbClr val="00FFCC"/>
        </a:accent1>
        <a:accent2>
          <a:srgbClr val="969696"/>
        </a:accent2>
        <a:accent3>
          <a:srgbClr val="AACAE2"/>
        </a:accent3>
        <a:accent4>
          <a:srgbClr val="000000"/>
        </a:accent4>
        <a:accent5>
          <a:srgbClr val="AAFFE2"/>
        </a:accent5>
        <a:accent6>
          <a:srgbClr val="878787"/>
        </a:accent6>
        <a:hlink>
          <a:srgbClr val="00FFCC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edb2schl_tp01018387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edb2schl_tp01018387 3">
        <a:dk1>
          <a:srgbClr val="5F5F5F"/>
        </a:dk1>
        <a:lt1>
          <a:srgbClr val="FFFFFF"/>
        </a:lt1>
        <a:dk2>
          <a:srgbClr val="5F5F5F"/>
        </a:dk2>
        <a:lt2>
          <a:srgbClr val="000000"/>
        </a:lt2>
        <a:accent1>
          <a:srgbClr val="969696"/>
        </a:accent1>
        <a:accent2>
          <a:srgbClr val="000000"/>
        </a:accent2>
        <a:accent3>
          <a:srgbClr val="FFFFFF"/>
        </a:accent3>
        <a:accent4>
          <a:srgbClr val="505050"/>
        </a:accent4>
        <a:accent5>
          <a:srgbClr val="C9C9C9"/>
        </a:accent5>
        <a:accent6>
          <a:srgbClr val="000000"/>
        </a:accent6>
        <a:hlink>
          <a:srgbClr val="777777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01018387">
  <a:themeElements>
    <a:clrScheme name="ms_edb2schl_tp01018387 1">
      <a:dk1>
        <a:srgbClr val="000000"/>
      </a:dk1>
      <a:lt1>
        <a:srgbClr val="0099CC"/>
      </a:lt1>
      <a:dk2>
        <a:srgbClr val="000000"/>
      </a:dk2>
      <a:lt2>
        <a:srgbClr val="868686"/>
      </a:lt2>
      <a:accent1>
        <a:srgbClr val="00FFCC"/>
      </a:accent1>
      <a:accent2>
        <a:srgbClr val="969696"/>
      </a:accent2>
      <a:accent3>
        <a:srgbClr val="AACAE2"/>
      </a:accent3>
      <a:accent4>
        <a:srgbClr val="000000"/>
      </a:accent4>
      <a:accent5>
        <a:srgbClr val="AAFFE2"/>
      </a:accent5>
      <a:accent6>
        <a:srgbClr val="878787"/>
      </a:accent6>
      <a:hlink>
        <a:srgbClr val="00FFCC"/>
      </a:hlink>
      <a:folHlink>
        <a:srgbClr val="99CCFF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s_edb2schl_tp01018387 1">
        <a:dk1>
          <a:srgbClr val="000000"/>
        </a:dk1>
        <a:lt1>
          <a:srgbClr val="0099CC"/>
        </a:lt1>
        <a:dk2>
          <a:srgbClr val="000000"/>
        </a:dk2>
        <a:lt2>
          <a:srgbClr val="868686"/>
        </a:lt2>
        <a:accent1>
          <a:srgbClr val="00FFCC"/>
        </a:accent1>
        <a:accent2>
          <a:srgbClr val="969696"/>
        </a:accent2>
        <a:accent3>
          <a:srgbClr val="AACAE2"/>
        </a:accent3>
        <a:accent4>
          <a:srgbClr val="000000"/>
        </a:accent4>
        <a:accent5>
          <a:srgbClr val="AAFFE2"/>
        </a:accent5>
        <a:accent6>
          <a:srgbClr val="878787"/>
        </a:accent6>
        <a:hlink>
          <a:srgbClr val="00FFCC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edb2schl_tp01018387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edb2schl_tp01018387 3">
        <a:dk1>
          <a:srgbClr val="5F5F5F"/>
        </a:dk1>
        <a:lt1>
          <a:srgbClr val="FFFFFF"/>
        </a:lt1>
        <a:dk2>
          <a:srgbClr val="5F5F5F"/>
        </a:dk2>
        <a:lt2>
          <a:srgbClr val="000000"/>
        </a:lt2>
        <a:accent1>
          <a:srgbClr val="969696"/>
        </a:accent1>
        <a:accent2>
          <a:srgbClr val="000000"/>
        </a:accent2>
        <a:accent3>
          <a:srgbClr val="FFFFFF"/>
        </a:accent3>
        <a:accent4>
          <a:srgbClr val="505050"/>
        </a:accent4>
        <a:accent5>
          <a:srgbClr val="C9C9C9"/>
        </a:accent5>
        <a:accent6>
          <a:srgbClr val="000000"/>
        </a:accent6>
        <a:hlink>
          <a:srgbClr val="777777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01018387">
  <a:themeElements>
    <a:clrScheme name="ms_edb2schl_tp01018387 1">
      <a:dk1>
        <a:srgbClr val="000000"/>
      </a:dk1>
      <a:lt1>
        <a:srgbClr val="0099CC"/>
      </a:lt1>
      <a:dk2>
        <a:srgbClr val="000000"/>
      </a:dk2>
      <a:lt2>
        <a:srgbClr val="868686"/>
      </a:lt2>
      <a:accent1>
        <a:srgbClr val="00FFCC"/>
      </a:accent1>
      <a:accent2>
        <a:srgbClr val="969696"/>
      </a:accent2>
      <a:accent3>
        <a:srgbClr val="AACAE2"/>
      </a:accent3>
      <a:accent4>
        <a:srgbClr val="000000"/>
      </a:accent4>
      <a:accent5>
        <a:srgbClr val="AAFFE2"/>
      </a:accent5>
      <a:accent6>
        <a:srgbClr val="878787"/>
      </a:accent6>
      <a:hlink>
        <a:srgbClr val="00FFCC"/>
      </a:hlink>
      <a:folHlink>
        <a:srgbClr val="99CCFF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s_edb2schl_tp01018387 1">
        <a:dk1>
          <a:srgbClr val="000000"/>
        </a:dk1>
        <a:lt1>
          <a:srgbClr val="0099CC"/>
        </a:lt1>
        <a:dk2>
          <a:srgbClr val="000000"/>
        </a:dk2>
        <a:lt2>
          <a:srgbClr val="868686"/>
        </a:lt2>
        <a:accent1>
          <a:srgbClr val="00FFCC"/>
        </a:accent1>
        <a:accent2>
          <a:srgbClr val="969696"/>
        </a:accent2>
        <a:accent3>
          <a:srgbClr val="AACAE2"/>
        </a:accent3>
        <a:accent4>
          <a:srgbClr val="000000"/>
        </a:accent4>
        <a:accent5>
          <a:srgbClr val="AAFFE2"/>
        </a:accent5>
        <a:accent6>
          <a:srgbClr val="878787"/>
        </a:accent6>
        <a:hlink>
          <a:srgbClr val="00FFCC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edb2schl_tp01018387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edb2schl_tp01018387 3">
        <a:dk1>
          <a:srgbClr val="5F5F5F"/>
        </a:dk1>
        <a:lt1>
          <a:srgbClr val="FFFFFF"/>
        </a:lt1>
        <a:dk2>
          <a:srgbClr val="5F5F5F"/>
        </a:dk2>
        <a:lt2>
          <a:srgbClr val="000000"/>
        </a:lt2>
        <a:accent1>
          <a:srgbClr val="969696"/>
        </a:accent1>
        <a:accent2>
          <a:srgbClr val="000000"/>
        </a:accent2>
        <a:accent3>
          <a:srgbClr val="FFFFFF"/>
        </a:accent3>
        <a:accent4>
          <a:srgbClr val="505050"/>
        </a:accent4>
        <a:accent5>
          <a:srgbClr val="C9C9C9"/>
        </a:accent5>
        <a:accent6>
          <a:srgbClr val="000000"/>
        </a:accent6>
        <a:hlink>
          <a:srgbClr val="777777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01018387">
  <a:themeElements>
    <a:clrScheme name="ms_edb2schl_tp01018387 1">
      <a:dk1>
        <a:srgbClr val="000000"/>
      </a:dk1>
      <a:lt1>
        <a:srgbClr val="0099CC"/>
      </a:lt1>
      <a:dk2>
        <a:srgbClr val="000000"/>
      </a:dk2>
      <a:lt2>
        <a:srgbClr val="868686"/>
      </a:lt2>
      <a:accent1>
        <a:srgbClr val="00FFCC"/>
      </a:accent1>
      <a:accent2>
        <a:srgbClr val="969696"/>
      </a:accent2>
      <a:accent3>
        <a:srgbClr val="AACAE2"/>
      </a:accent3>
      <a:accent4>
        <a:srgbClr val="000000"/>
      </a:accent4>
      <a:accent5>
        <a:srgbClr val="AAFFE2"/>
      </a:accent5>
      <a:accent6>
        <a:srgbClr val="878787"/>
      </a:accent6>
      <a:hlink>
        <a:srgbClr val="00FFCC"/>
      </a:hlink>
      <a:folHlink>
        <a:srgbClr val="99CCFF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s_edb2schl_tp01018387 1">
        <a:dk1>
          <a:srgbClr val="000000"/>
        </a:dk1>
        <a:lt1>
          <a:srgbClr val="0099CC"/>
        </a:lt1>
        <a:dk2>
          <a:srgbClr val="000000"/>
        </a:dk2>
        <a:lt2>
          <a:srgbClr val="868686"/>
        </a:lt2>
        <a:accent1>
          <a:srgbClr val="00FFCC"/>
        </a:accent1>
        <a:accent2>
          <a:srgbClr val="969696"/>
        </a:accent2>
        <a:accent3>
          <a:srgbClr val="AACAE2"/>
        </a:accent3>
        <a:accent4>
          <a:srgbClr val="000000"/>
        </a:accent4>
        <a:accent5>
          <a:srgbClr val="AAFFE2"/>
        </a:accent5>
        <a:accent6>
          <a:srgbClr val="878787"/>
        </a:accent6>
        <a:hlink>
          <a:srgbClr val="00FFCC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edb2schl_tp01018387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edb2schl_tp01018387 3">
        <a:dk1>
          <a:srgbClr val="5F5F5F"/>
        </a:dk1>
        <a:lt1>
          <a:srgbClr val="FFFFFF"/>
        </a:lt1>
        <a:dk2>
          <a:srgbClr val="5F5F5F"/>
        </a:dk2>
        <a:lt2>
          <a:srgbClr val="000000"/>
        </a:lt2>
        <a:accent1>
          <a:srgbClr val="969696"/>
        </a:accent1>
        <a:accent2>
          <a:srgbClr val="000000"/>
        </a:accent2>
        <a:accent3>
          <a:srgbClr val="FFFFFF"/>
        </a:accent3>
        <a:accent4>
          <a:srgbClr val="505050"/>
        </a:accent4>
        <a:accent5>
          <a:srgbClr val="C9C9C9"/>
        </a:accent5>
        <a:accent6>
          <a:srgbClr val="000000"/>
        </a:accent6>
        <a:hlink>
          <a:srgbClr val="777777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01018387">
  <a:themeElements>
    <a:clrScheme name="ms_edb2schl_tp01018387 1">
      <a:dk1>
        <a:srgbClr val="000000"/>
      </a:dk1>
      <a:lt1>
        <a:srgbClr val="0099CC"/>
      </a:lt1>
      <a:dk2>
        <a:srgbClr val="000000"/>
      </a:dk2>
      <a:lt2>
        <a:srgbClr val="868686"/>
      </a:lt2>
      <a:accent1>
        <a:srgbClr val="00FFCC"/>
      </a:accent1>
      <a:accent2>
        <a:srgbClr val="969696"/>
      </a:accent2>
      <a:accent3>
        <a:srgbClr val="AACAE2"/>
      </a:accent3>
      <a:accent4>
        <a:srgbClr val="000000"/>
      </a:accent4>
      <a:accent5>
        <a:srgbClr val="AAFFE2"/>
      </a:accent5>
      <a:accent6>
        <a:srgbClr val="878787"/>
      </a:accent6>
      <a:hlink>
        <a:srgbClr val="00FFCC"/>
      </a:hlink>
      <a:folHlink>
        <a:srgbClr val="99CCFF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s_edb2schl_tp01018387 1">
        <a:dk1>
          <a:srgbClr val="000000"/>
        </a:dk1>
        <a:lt1>
          <a:srgbClr val="0099CC"/>
        </a:lt1>
        <a:dk2>
          <a:srgbClr val="000000"/>
        </a:dk2>
        <a:lt2>
          <a:srgbClr val="868686"/>
        </a:lt2>
        <a:accent1>
          <a:srgbClr val="00FFCC"/>
        </a:accent1>
        <a:accent2>
          <a:srgbClr val="969696"/>
        </a:accent2>
        <a:accent3>
          <a:srgbClr val="AACAE2"/>
        </a:accent3>
        <a:accent4>
          <a:srgbClr val="000000"/>
        </a:accent4>
        <a:accent5>
          <a:srgbClr val="AAFFE2"/>
        </a:accent5>
        <a:accent6>
          <a:srgbClr val="878787"/>
        </a:accent6>
        <a:hlink>
          <a:srgbClr val="00FFCC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edb2schl_tp01018387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edb2schl_tp01018387 3">
        <a:dk1>
          <a:srgbClr val="5F5F5F"/>
        </a:dk1>
        <a:lt1>
          <a:srgbClr val="FFFFFF"/>
        </a:lt1>
        <a:dk2>
          <a:srgbClr val="5F5F5F"/>
        </a:dk2>
        <a:lt2>
          <a:srgbClr val="000000"/>
        </a:lt2>
        <a:accent1>
          <a:srgbClr val="969696"/>
        </a:accent1>
        <a:accent2>
          <a:srgbClr val="000000"/>
        </a:accent2>
        <a:accent3>
          <a:srgbClr val="FFFFFF"/>
        </a:accent3>
        <a:accent4>
          <a:srgbClr val="505050"/>
        </a:accent4>
        <a:accent5>
          <a:srgbClr val="C9C9C9"/>
        </a:accent5>
        <a:accent6>
          <a:srgbClr val="000000"/>
        </a:accent6>
        <a:hlink>
          <a:srgbClr val="777777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01018387">
  <a:themeElements>
    <a:clrScheme name="ms_edb2schl_tp01018387 1">
      <a:dk1>
        <a:srgbClr val="000000"/>
      </a:dk1>
      <a:lt1>
        <a:srgbClr val="0099CC"/>
      </a:lt1>
      <a:dk2>
        <a:srgbClr val="000000"/>
      </a:dk2>
      <a:lt2>
        <a:srgbClr val="868686"/>
      </a:lt2>
      <a:accent1>
        <a:srgbClr val="00FFCC"/>
      </a:accent1>
      <a:accent2>
        <a:srgbClr val="969696"/>
      </a:accent2>
      <a:accent3>
        <a:srgbClr val="AACAE2"/>
      </a:accent3>
      <a:accent4>
        <a:srgbClr val="000000"/>
      </a:accent4>
      <a:accent5>
        <a:srgbClr val="AAFFE2"/>
      </a:accent5>
      <a:accent6>
        <a:srgbClr val="878787"/>
      </a:accent6>
      <a:hlink>
        <a:srgbClr val="00FFCC"/>
      </a:hlink>
      <a:folHlink>
        <a:srgbClr val="99CCFF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s_edb2schl_tp01018387 1">
        <a:dk1>
          <a:srgbClr val="000000"/>
        </a:dk1>
        <a:lt1>
          <a:srgbClr val="0099CC"/>
        </a:lt1>
        <a:dk2>
          <a:srgbClr val="000000"/>
        </a:dk2>
        <a:lt2>
          <a:srgbClr val="868686"/>
        </a:lt2>
        <a:accent1>
          <a:srgbClr val="00FFCC"/>
        </a:accent1>
        <a:accent2>
          <a:srgbClr val="969696"/>
        </a:accent2>
        <a:accent3>
          <a:srgbClr val="AACAE2"/>
        </a:accent3>
        <a:accent4>
          <a:srgbClr val="000000"/>
        </a:accent4>
        <a:accent5>
          <a:srgbClr val="AAFFE2"/>
        </a:accent5>
        <a:accent6>
          <a:srgbClr val="878787"/>
        </a:accent6>
        <a:hlink>
          <a:srgbClr val="00FFCC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edb2schl_tp01018387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edb2schl_tp01018387 3">
        <a:dk1>
          <a:srgbClr val="5F5F5F"/>
        </a:dk1>
        <a:lt1>
          <a:srgbClr val="FFFFFF"/>
        </a:lt1>
        <a:dk2>
          <a:srgbClr val="5F5F5F"/>
        </a:dk2>
        <a:lt2>
          <a:srgbClr val="000000"/>
        </a:lt2>
        <a:accent1>
          <a:srgbClr val="969696"/>
        </a:accent1>
        <a:accent2>
          <a:srgbClr val="000000"/>
        </a:accent2>
        <a:accent3>
          <a:srgbClr val="FFFFFF"/>
        </a:accent3>
        <a:accent4>
          <a:srgbClr val="505050"/>
        </a:accent4>
        <a:accent5>
          <a:srgbClr val="C9C9C9"/>
        </a:accent5>
        <a:accent6>
          <a:srgbClr val="000000"/>
        </a:accent6>
        <a:hlink>
          <a:srgbClr val="777777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01018387">
  <a:themeElements>
    <a:clrScheme name="ms_edb2schl_tp01018387 1">
      <a:dk1>
        <a:srgbClr val="000000"/>
      </a:dk1>
      <a:lt1>
        <a:srgbClr val="0099CC"/>
      </a:lt1>
      <a:dk2>
        <a:srgbClr val="000000"/>
      </a:dk2>
      <a:lt2>
        <a:srgbClr val="868686"/>
      </a:lt2>
      <a:accent1>
        <a:srgbClr val="00FFCC"/>
      </a:accent1>
      <a:accent2>
        <a:srgbClr val="969696"/>
      </a:accent2>
      <a:accent3>
        <a:srgbClr val="AACAE2"/>
      </a:accent3>
      <a:accent4>
        <a:srgbClr val="000000"/>
      </a:accent4>
      <a:accent5>
        <a:srgbClr val="AAFFE2"/>
      </a:accent5>
      <a:accent6>
        <a:srgbClr val="878787"/>
      </a:accent6>
      <a:hlink>
        <a:srgbClr val="00FFCC"/>
      </a:hlink>
      <a:folHlink>
        <a:srgbClr val="99CCFF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s_edb2schl_tp01018387 1">
        <a:dk1>
          <a:srgbClr val="000000"/>
        </a:dk1>
        <a:lt1>
          <a:srgbClr val="0099CC"/>
        </a:lt1>
        <a:dk2>
          <a:srgbClr val="000000"/>
        </a:dk2>
        <a:lt2>
          <a:srgbClr val="868686"/>
        </a:lt2>
        <a:accent1>
          <a:srgbClr val="00FFCC"/>
        </a:accent1>
        <a:accent2>
          <a:srgbClr val="969696"/>
        </a:accent2>
        <a:accent3>
          <a:srgbClr val="AACAE2"/>
        </a:accent3>
        <a:accent4>
          <a:srgbClr val="000000"/>
        </a:accent4>
        <a:accent5>
          <a:srgbClr val="AAFFE2"/>
        </a:accent5>
        <a:accent6>
          <a:srgbClr val="878787"/>
        </a:accent6>
        <a:hlink>
          <a:srgbClr val="00FFCC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edb2schl_tp01018387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edb2schl_tp01018387 3">
        <a:dk1>
          <a:srgbClr val="5F5F5F"/>
        </a:dk1>
        <a:lt1>
          <a:srgbClr val="FFFFFF"/>
        </a:lt1>
        <a:dk2>
          <a:srgbClr val="5F5F5F"/>
        </a:dk2>
        <a:lt2>
          <a:srgbClr val="000000"/>
        </a:lt2>
        <a:accent1>
          <a:srgbClr val="969696"/>
        </a:accent1>
        <a:accent2>
          <a:srgbClr val="000000"/>
        </a:accent2>
        <a:accent3>
          <a:srgbClr val="FFFFFF"/>
        </a:accent3>
        <a:accent4>
          <a:srgbClr val="505050"/>
        </a:accent4>
        <a:accent5>
          <a:srgbClr val="C9C9C9"/>
        </a:accent5>
        <a:accent6>
          <a:srgbClr val="000000"/>
        </a:accent6>
        <a:hlink>
          <a:srgbClr val="777777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01018387">
  <a:themeElements>
    <a:clrScheme name="ms_edb2schl_tp01018387 1">
      <a:dk1>
        <a:srgbClr val="000000"/>
      </a:dk1>
      <a:lt1>
        <a:srgbClr val="0099CC"/>
      </a:lt1>
      <a:dk2>
        <a:srgbClr val="000000"/>
      </a:dk2>
      <a:lt2>
        <a:srgbClr val="868686"/>
      </a:lt2>
      <a:accent1>
        <a:srgbClr val="00FFCC"/>
      </a:accent1>
      <a:accent2>
        <a:srgbClr val="969696"/>
      </a:accent2>
      <a:accent3>
        <a:srgbClr val="AACAE2"/>
      </a:accent3>
      <a:accent4>
        <a:srgbClr val="000000"/>
      </a:accent4>
      <a:accent5>
        <a:srgbClr val="AAFFE2"/>
      </a:accent5>
      <a:accent6>
        <a:srgbClr val="878787"/>
      </a:accent6>
      <a:hlink>
        <a:srgbClr val="00FFCC"/>
      </a:hlink>
      <a:folHlink>
        <a:srgbClr val="99CCFF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s_edb2schl_tp01018387 1">
        <a:dk1>
          <a:srgbClr val="000000"/>
        </a:dk1>
        <a:lt1>
          <a:srgbClr val="0099CC"/>
        </a:lt1>
        <a:dk2>
          <a:srgbClr val="000000"/>
        </a:dk2>
        <a:lt2>
          <a:srgbClr val="868686"/>
        </a:lt2>
        <a:accent1>
          <a:srgbClr val="00FFCC"/>
        </a:accent1>
        <a:accent2>
          <a:srgbClr val="969696"/>
        </a:accent2>
        <a:accent3>
          <a:srgbClr val="AACAE2"/>
        </a:accent3>
        <a:accent4>
          <a:srgbClr val="000000"/>
        </a:accent4>
        <a:accent5>
          <a:srgbClr val="AAFFE2"/>
        </a:accent5>
        <a:accent6>
          <a:srgbClr val="878787"/>
        </a:accent6>
        <a:hlink>
          <a:srgbClr val="00FFCC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edb2schl_tp01018387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s_edb2schl_tp01018387 3">
        <a:dk1>
          <a:srgbClr val="5F5F5F"/>
        </a:dk1>
        <a:lt1>
          <a:srgbClr val="FFFFFF"/>
        </a:lt1>
        <a:dk2>
          <a:srgbClr val="5F5F5F"/>
        </a:dk2>
        <a:lt2>
          <a:srgbClr val="000000"/>
        </a:lt2>
        <a:accent1>
          <a:srgbClr val="969696"/>
        </a:accent1>
        <a:accent2>
          <a:srgbClr val="000000"/>
        </a:accent2>
        <a:accent3>
          <a:srgbClr val="FFFFFF"/>
        </a:accent3>
        <a:accent4>
          <a:srgbClr val="505050"/>
        </a:accent4>
        <a:accent5>
          <a:srgbClr val="C9C9C9"/>
        </a:accent5>
        <a:accent6>
          <a:srgbClr val="000000"/>
        </a:accent6>
        <a:hlink>
          <a:srgbClr val="777777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847</Words>
  <Application>Microsoft Office PowerPoint</Application>
  <PresentationFormat>Экран (4:3)</PresentationFormat>
  <Paragraphs>136</Paragraphs>
  <Slides>12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12</vt:i4>
      </vt:variant>
      <vt:variant>
        <vt:lpstr>Заголовки слайдов</vt:lpstr>
      </vt:variant>
      <vt:variant>
        <vt:i4>12</vt:i4>
      </vt:variant>
    </vt:vector>
  </HeadingPairs>
  <TitlesOfParts>
    <vt:vector size="24" baseType="lpstr">
      <vt:lpstr>01018387</vt:lpstr>
      <vt:lpstr>1_01018387</vt:lpstr>
      <vt:lpstr>2_01018387</vt:lpstr>
      <vt:lpstr>3_01018387</vt:lpstr>
      <vt:lpstr>4_01018387</vt:lpstr>
      <vt:lpstr>5_01018387</vt:lpstr>
      <vt:lpstr>6_01018387</vt:lpstr>
      <vt:lpstr>7_01018387</vt:lpstr>
      <vt:lpstr>8_01018387</vt:lpstr>
      <vt:lpstr>9_01018387</vt:lpstr>
      <vt:lpstr>10_01018387</vt:lpstr>
      <vt:lpstr>11_01018387</vt:lpstr>
      <vt:lpstr>Презентация PowerPoint</vt:lpstr>
      <vt:lpstr>«Я не боюсь еще и еще раз повторить: забота о здо-ровье ребенка – это важнейший труд воспитателя»                  в.а. Сухомлинский</vt:lpstr>
      <vt:lpstr>Презентация PowerPoint</vt:lpstr>
      <vt:lpstr>СОСТАВЛЯЮЩИЕ ЗДОРОВЬЯ</vt:lpstr>
      <vt:lpstr>Презентация PowerPoint</vt:lpstr>
      <vt:lpstr>ПИРАМИДА СОЗДАНИЯ РЕЗЕРВОВ ЗДОРОВЬЯ</vt:lpstr>
      <vt:lpstr>Главные составляющие Здорового образа жизни дошкольников</vt:lpstr>
      <vt:lpstr>УСЛОВИЯ ФОРМИРОВАНИЯ ПОЛОЖИТЕЛЬНОЙ МОТИВАЦИИ К ЗОЖ</vt:lpstr>
      <vt:lpstr>Презентация PowerPoint</vt:lpstr>
      <vt:lpstr>ФОРМЫ ВЗАИМОДЕЙСТВИЯ ДУ И СЕМЬИ  В ПРИОБЩЕНИИ ДОШКОЛЬНИКОВ К ЗОЖ</vt:lpstr>
      <vt:lpstr>МОДЕЛЬ ВЗАИМОДЕЙСТВИЯ С СЕМЬЯМИ ВОСПИТАННИКОВ</vt:lpstr>
      <vt:lpstr>МОДЕЛЬ ВЗАИМОДЕЙСТВИЯ С СЕМЬЯМИ ВОСПИТАННИКОВ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Аистёнок</dc:creator>
  <cp:lastModifiedBy>Аистёнок</cp:lastModifiedBy>
  <cp:revision>1</cp:revision>
  <dcterms:created xsi:type="dcterms:W3CDTF">2016-02-17T08:30:09Z</dcterms:created>
  <dcterms:modified xsi:type="dcterms:W3CDTF">2016-02-17T08:40:38Z</dcterms:modified>
</cp:coreProperties>
</file>