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EA1"/>
    <a:srgbClr val="FF4B72"/>
    <a:srgbClr val="FF194A"/>
    <a:srgbClr val="F2D108"/>
    <a:srgbClr val="FFFF66"/>
    <a:srgbClr val="FC6410"/>
    <a:srgbClr val="E6F802"/>
    <a:srgbClr val="FFE07D"/>
    <a:srgbClr val="F08C3A"/>
    <a:srgbClr val="FCD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79912" y="260648"/>
            <a:ext cx="1584176" cy="936104"/>
          </a:xfrm>
          <a:prstGeom prst="roundRect">
            <a:avLst/>
          </a:prstGeom>
          <a:solidFill>
            <a:srgbClr val="FC6410">
              <a:alpha val="12000"/>
            </a:srgbClr>
          </a:solidFill>
          <a:ln>
            <a:solidFill>
              <a:srgbClr val="F08C3A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56949" y="2420888"/>
            <a:ext cx="1584176" cy="93610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452320" y="2420888"/>
            <a:ext cx="1584176" cy="93610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работников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6949" y="3571503"/>
            <a:ext cx="1584176" cy="93610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Завхоз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104" y="2420888"/>
            <a:ext cx="1806834" cy="93610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0925" y="1014264"/>
            <a:ext cx="2016224" cy="1080120"/>
          </a:xfrm>
          <a:prstGeom prst="roundRect">
            <a:avLst/>
          </a:prstGeom>
          <a:solidFill>
            <a:srgbClr val="FFFF66"/>
          </a:solidFill>
          <a:ln>
            <a:solidFill>
              <a:srgbClr val="F2D108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управление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99574" y="1021752"/>
            <a:ext cx="1944216" cy="1080120"/>
          </a:xfrm>
          <a:prstGeom prst="roundRect">
            <a:avLst/>
          </a:prstGeom>
          <a:solidFill>
            <a:srgbClr val="FFFF66">
              <a:alpha val="88000"/>
            </a:srgbClr>
          </a:solidFill>
          <a:ln>
            <a:solidFill>
              <a:srgbClr val="F2D108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управление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117" y="3572179"/>
            <a:ext cx="1584176" cy="93610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72494" y="3572179"/>
            <a:ext cx="1584176" cy="93610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медсестра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87555" y="4673035"/>
            <a:ext cx="1922963" cy="200627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Младшие воспитатели</a:t>
            </a:r>
          </a:p>
          <a:p>
            <a:pPr algn="ctr"/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Обслуживающий персонал</a:t>
            </a:r>
          </a:p>
          <a:p>
            <a:pPr algn="ctr"/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персонал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04052" y="2388593"/>
            <a:ext cx="1941125" cy="986866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родителей (законных представителей)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050" y="4663085"/>
            <a:ext cx="1584176" cy="93610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</a:p>
          <a:p>
            <a:pPr algn="ctr"/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72494" y="4663085"/>
            <a:ext cx="1584176" cy="2016224"/>
          </a:xfrm>
          <a:prstGeom prst="roundRect">
            <a:avLst/>
          </a:prstGeom>
          <a:solidFill>
            <a:srgbClr val="FDAEA1"/>
          </a:solidFill>
          <a:ln>
            <a:solidFill>
              <a:srgbClr val="FF4B7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Младшие воспитатели</a:t>
            </a:r>
          </a:p>
          <a:p>
            <a:pPr algn="ctr"/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Повара</a:t>
            </a:r>
          </a:p>
          <a:p>
            <a:pPr algn="ctr"/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Подсобный</a:t>
            </a:r>
          </a:p>
          <a:p>
            <a:pPr algn="ctr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кухонный рабочий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2649037" y="741066"/>
            <a:ext cx="1008112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485949" y="729993"/>
            <a:ext cx="1008112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043608" y="3441032"/>
            <a:ext cx="3375541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94061" y="744848"/>
            <a:ext cx="0" cy="269416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7" idx="0"/>
          </p:cNvCxnSpPr>
          <p:nvPr/>
        </p:nvCxnSpPr>
        <p:spPr>
          <a:xfrm>
            <a:off x="2649037" y="741066"/>
            <a:ext cx="0" cy="273198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572000" y="2291807"/>
            <a:ext cx="3672408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471682" y="2101872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572000" y="2310077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471682" y="2270865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244408" y="2310077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7" idx="2"/>
            <a:endCxn id="3" idx="0"/>
          </p:cNvCxnSpPr>
          <p:nvPr/>
        </p:nvCxnSpPr>
        <p:spPr>
          <a:xfrm>
            <a:off x="2649037" y="2094384"/>
            <a:ext cx="0" cy="326504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419149" y="3441032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657527" y="3416896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039098" y="3441031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57699" y="4507607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657527" y="4498529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419149" y="4507607"/>
            <a:ext cx="0" cy="154607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383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38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Аистёнок</dc:creator>
  <cp:lastModifiedBy>Руководитель</cp:lastModifiedBy>
  <cp:revision>9</cp:revision>
  <dcterms:created xsi:type="dcterms:W3CDTF">2017-01-31T11:21:49Z</dcterms:created>
  <dcterms:modified xsi:type="dcterms:W3CDTF">2017-02-06T13:10:04Z</dcterms:modified>
</cp:coreProperties>
</file>