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  <p:sldMasterId id="2147483900" r:id="rId2"/>
  </p:sldMasterIdLst>
  <p:notesMasterIdLst>
    <p:notesMasterId r:id="rId14"/>
  </p:notesMasterIdLst>
  <p:sldIdLst>
    <p:sldId id="257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70" r:id="rId12"/>
    <p:sldId id="28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82" autoAdjust="0"/>
  </p:normalViewPr>
  <p:slideViewPr>
    <p:cSldViewPr>
      <p:cViewPr varScale="1">
        <p:scale>
          <a:sx n="87" d="100"/>
          <a:sy n="87" d="100"/>
        </p:scale>
        <p:origin x="149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26737B-BC25-41E9-8146-B6530155647C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46CD1-9704-425A-8130-1EBEA0C7C5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902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46CD1-9704-425A-8130-1EBEA0C7C59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30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D7DD-CEAA-4575-9558-4EDE937BA685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59E9-8256-40D4-AF45-0990808354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D7DD-CEAA-4575-9558-4EDE937BA685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59E9-8256-40D4-AF45-0990808354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D7DD-CEAA-4575-9558-4EDE937BA685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59E9-8256-40D4-AF45-0990808354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939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464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787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842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251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675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828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149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D7DD-CEAA-4575-9558-4EDE937BA685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59E9-8256-40D4-AF45-0990808354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976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137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470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88910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395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95644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157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996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42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D7DD-CEAA-4575-9558-4EDE937BA685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59E9-8256-40D4-AF45-0990808354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D7DD-CEAA-4575-9558-4EDE937BA685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59E9-8256-40D4-AF45-0990808354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D7DD-CEAA-4575-9558-4EDE937BA685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59E9-8256-40D4-AF45-0990808354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D7DD-CEAA-4575-9558-4EDE937BA685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59E9-8256-40D4-AF45-0990808354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D7DD-CEAA-4575-9558-4EDE937BA685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59E9-8256-40D4-AF45-0990808354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D7DD-CEAA-4575-9558-4EDE937BA685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59E9-8256-40D4-AF45-0990808354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D7DD-CEAA-4575-9558-4EDE937BA685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559E9-8256-40D4-AF45-0990808354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7D7DD-CEAA-4575-9558-4EDE937BA685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559E9-8256-40D4-AF45-0990808354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05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tx2">
                <a:lumMod val="40000"/>
                <a:lumOff val="60000"/>
              </a:schemeClr>
            </a:gs>
            <a:gs pos="0">
              <a:schemeClr val="accent2">
                <a:lumMod val="20000"/>
                <a:lumOff val="80000"/>
              </a:schemeClr>
            </a:gs>
            <a:gs pos="100000">
              <a:schemeClr val="bg2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1470"/>
            <a:ext cx="7239000" cy="2394580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igslide.ru/images/10/9246/960/img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4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9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rosdo.ru/ouazoa/%D0%A3%D1%87%D0%B5%D0%B1%D0%BD%D0%BE-%D0%BD%D0%B0%D0%B3%D0%BB%D1%8F%D0%B4%D0%BD%D0%BE%D0%B5%20%D0%BF%D0%BE%D1%81%D0%BE%D0%B1%D0%B8%D0%B5%20%D0%9F%D1%80%D0%B8%D0%BB%D0%BE%D0%B6%D0%B5%D0%BD%D0%B8%D0%B5%20%D0%BA%20%D0%9A%D0%BE%D0%BD%D1%81%D0%BF%D0%B5%D0%BA%D1%82%D0%B0%D0%BC%20%D0%B4%D0%BB%D1%8F%20%D0%BF%D0%BE%D0%B4%D0%B3%D1%80%D1%83%D0%BF%D0%BF%D0%BE%D0%B2%D1%8B%D1%85%20%D0%B7%D0%B0%D0%BD%D1%8F%D1%82%D0%B8%D0%B9%20%D0%B2%20%D0%BB%D0%BE%D0%B3%D0%BE%D0%BF%D0%B5%D0%B4%D0%B8%D1%87%D0%B5%D1%81%D0%BA%D0%B8%D1%85%20%D0%B3%D1%80%D1%83%D0%BF%D0%BF%D0%B0%D1%85%20%28%D1%81%D1%80%2C%20%D1%81%D1%82%20%D0%B8%20%D0%BF%D0%BE%D0%B4%D0%B3%D0%BE%D1%82%D0%BE%D0%B2.%29%20%D0%B4%D0%BB%D1%8F%20%D0%BE%D0%B1%D1%83%D1%87%D0%B5%D0%BD%D0%B8%D1%8F%20%D0%B4%D0%BE%D1%88%D0%BA%D0%BE%D0%BB%D1%8C%D0%BD%D0%B8%D0%BA%D0%BE%D0%B2%20%D1%80%D0%B0%D1%81%D1%81%D0%BA%D0%B0%D0%B7%D1%8B%D0%B2%D0%B0%D0%BD%D0%B8%D1%8Ea/82859_html_m6550bd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5" y="404664"/>
            <a:ext cx="9091073" cy="59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437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laycast.ru/uploads/2014/09/09/97841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738"/>
            <a:ext cx="9135016" cy="68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92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734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3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дуванчик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56" y="188640"/>
            <a:ext cx="909611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96944" cy="273630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Если я отправлюсь в путь,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Он посмотрит на меня.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И шепнёт мне: «Не забудь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Про родимые края!»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Голубой цветочек хрупкий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Он зовётся….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http://svistanet.com/wp-content/uploads/2015/10/nezabudki_foto_1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171" y="2996952"/>
            <a:ext cx="5643652" cy="37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8588" y="4221088"/>
            <a:ext cx="26949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Незабудка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989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6554867" cy="1524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 белой шапке стоит дед,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Если дунешь – шапки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нет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403" y="4797152"/>
            <a:ext cx="25490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</a:t>
            </a:r>
            <a:r>
              <a:rPr lang="ru-RU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дуванчик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320" y="2636912"/>
            <a:ext cx="6120680" cy="404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4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554867" cy="1524000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На каком цветке гадают-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Лепесточки обрывают?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789040"/>
            <a:ext cx="25074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ромашка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20" y="2420888"/>
            <a:ext cx="5596880" cy="419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5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416824" cy="244827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Вдоль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дороги у межи,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 золотистой спелой ржи,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Словно синий глазок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Смотрит в небо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9908" y="4005064"/>
            <a:ext cx="20874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василёк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170" y="2924944"/>
            <a:ext cx="5577830" cy="370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4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776864" cy="259228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Где лужок и где канавка –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граммофончиками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травка.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Вьётся, вьётся возле ног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Очень мил цветок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221088"/>
            <a:ext cx="18165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вьюнок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278" y="2708920"/>
            <a:ext cx="5627018" cy="39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473</TotalTime>
  <Words>33</Words>
  <Application>Microsoft Office PowerPoint</Application>
  <PresentationFormat>Экран (4:3)</PresentationFormat>
  <Paragraphs>11</Paragraphs>
  <Slides>11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Wingdings 3</vt:lpstr>
      <vt:lpstr>Специальное оформление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Если я отправлюсь в путь, Он посмотрит на меня. И шепнёт мне: «Не забудь Про родимые края!» Голубой цветочек хрупкий Он зовётся…. </vt:lpstr>
      <vt:lpstr>В белой шапке стоит дед, Если дунешь – шапки нет</vt:lpstr>
      <vt:lpstr>На каком цветке гадают- Лепесточки обрывают?</vt:lpstr>
      <vt:lpstr>Вдоль дороги у межи, В золотистой спелой ржи, Словно синий глазок Смотрит в небо </vt:lpstr>
      <vt:lpstr>Где лужок и где канавка – С граммофончиками травка. Вьётся, вьётся возле ног Очень мил цветок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ЗОЛОТАЯ  ВОЛШЕБНИЦА  -  ОСЕНЬ</dc:title>
  <dc:creator>Елена</dc:creator>
  <cp:lastModifiedBy>Светлана Рипская</cp:lastModifiedBy>
  <cp:revision>45</cp:revision>
  <dcterms:created xsi:type="dcterms:W3CDTF">2013-10-13T11:57:14Z</dcterms:created>
  <dcterms:modified xsi:type="dcterms:W3CDTF">2017-05-22T10:08:41Z</dcterms:modified>
</cp:coreProperties>
</file>